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584200" rtl="0" fontAlgn="auto" latinLnBrk="0" hangingPunct="0">
      <a:lnSpc>
        <a:spcPct val="100000"/>
      </a:lnSpc>
      <a:spcBef>
        <a:spcPts val="3300"/>
      </a:spcBef>
      <a:spcAft>
        <a:spcPts val="0"/>
      </a:spcAft>
      <a:buClrTx/>
      <a:buSzTx/>
      <a:buFontTx/>
      <a:buNone/>
      <a:tabLst/>
      <a:defRPr kumimoji="0" sz="4000" b="0" i="0" u="none" strike="noStrike" cap="none" spc="0" normalizeH="0" baseline="0">
        <a:ln>
          <a:noFill/>
        </a:ln>
        <a:solidFill>
          <a:srgbClr val="000000"/>
        </a:solidFill>
        <a:effectLst/>
        <a:uFillTx/>
        <a:latin typeface="Avenir Next Regular"/>
        <a:ea typeface="Avenir Next Regular"/>
        <a:cs typeface="Avenir Next Regular"/>
        <a:sym typeface="Avenir Next Regular"/>
      </a:defRPr>
    </a:lvl1pPr>
    <a:lvl2pPr marL="0" marR="0" indent="0" algn="l" defTabSz="584200" rtl="0" fontAlgn="auto" latinLnBrk="0" hangingPunct="0">
      <a:lnSpc>
        <a:spcPct val="100000"/>
      </a:lnSpc>
      <a:spcBef>
        <a:spcPts val="3300"/>
      </a:spcBef>
      <a:spcAft>
        <a:spcPts val="0"/>
      </a:spcAft>
      <a:buClrTx/>
      <a:buSzTx/>
      <a:buFontTx/>
      <a:buNone/>
      <a:tabLst/>
      <a:defRPr kumimoji="0" sz="4000" b="0" i="0" u="none" strike="noStrike" cap="none" spc="0" normalizeH="0" baseline="0">
        <a:ln>
          <a:noFill/>
        </a:ln>
        <a:solidFill>
          <a:srgbClr val="000000"/>
        </a:solidFill>
        <a:effectLst/>
        <a:uFillTx/>
        <a:latin typeface="Avenir Next Regular"/>
        <a:ea typeface="Avenir Next Regular"/>
        <a:cs typeface="Avenir Next Regular"/>
        <a:sym typeface="Avenir Next Regular"/>
      </a:defRPr>
    </a:lvl2pPr>
    <a:lvl3pPr marL="0" marR="0" indent="0" algn="l" defTabSz="584200" rtl="0" fontAlgn="auto" latinLnBrk="0" hangingPunct="0">
      <a:lnSpc>
        <a:spcPct val="100000"/>
      </a:lnSpc>
      <a:spcBef>
        <a:spcPts val="3300"/>
      </a:spcBef>
      <a:spcAft>
        <a:spcPts val="0"/>
      </a:spcAft>
      <a:buClrTx/>
      <a:buSzTx/>
      <a:buFontTx/>
      <a:buNone/>
      <a:tabLst/>
      <a:defRPr kumimoji="0" sz="4000" b="0" i="0" u="none" strike="noStrike" cap="none" spc="0" normalizeH="0" baseline="0">
        <a:ln>
          <a:noFill/>
        </a:ln>
        <a:solidFill>
          <a:srgbClr val="000000"/>
        </a:solidFill>
        <a:effectLst/>
        <a:uFillTx/>
        <a:latin typeface="Avenir Next Regular"/>
        <a:ea typeface="Avenir Next Regular"/>
        <a:cs typeface="Avenir Next Regular"/>
        <a:sym typeface="Avenir Next Regular"/>
      </a:defRPr>
    </a:lvl3pPr>
    <a:lvl4pPr marL="0" marR="0" indent="0" algn="l" defTabSz="584200" rtl="0" fontAlgn="auto" latinLnBrk="0" hangingPunct="0">
      <a:lnSpc>
        <a:spcPct val="100000"/>
      </a:lnSpc>
      <a:spcBef>
        <a:spcPts val="3300"/>
      </a:spcBef>
      <a:spcAft>
        <a:spcPts val="0"/>
      </a:spcAft>
      <a:buClrTx/>
      <a:buSzTx/>
      <a:buFontTx/>
      <a:buNone/>
      <a:tabLst/>
      <a:defRPr kumimoji="0" sz="4000" b="0" i="0" u="none" strike="noStrike" cap="none" spc="0" normalizeH="0" baseline="0">
        <a:ln>
          <a:noFill/>
        </a:ln>
        <a:solidFill>
          <a:srgbClr val="000000"/>
        </a:solidFill>
        <a:effectLst/>
        <a:uFillTx/>
        <a:latin typeface="Avenir Next Regular"/>
        <a:ea typeface="Avenir Next Regular"/>
        <a:cs typeface="Avenir Next Regular"/>
        <a:sym typeface="Avenir Next Regular"/>
      </a:defRPr>
    </a:lvl4pPr>
    <a:lvl5pPr marL="0" marR="0" indent="0" algn="l" defTabSz="584200" rtl="0" fontAlgn="auto" latinLnBrk="0" hangingPunct="0">
      <a:lnSpc>
        <a:spcPct val="100000"/>
      </a:lnSpc>
      <a:spcBef>
        <a:spcPts val="3300"/>
      </a:spcBef>
      <a:spcAft>
        <a:spcPts val="0"/>
      </a:spcAft>
      <a:buClrTx/>
      <a:buSzTx/>
      <a:buFontTx/>
      <a:buNone/>
      <a:tabLst/>
      <a:defRPr kumimoji="0" sz="4000" b="0" i="0" u="none" strike="noStrike" cap="none" spc="0" normalizeH="0" baseline="0">
        <a:ln>
          <a:noFill/>
        </a:ln>
        <a:solidFill>
          <a:srgbClr val="000000"/>
        </a:solidFill>
        <a:effectLst/>
        <a:uFillTx/>
        <a:latin typeface="Avenir Next Regular"/>
        <a:ea typeface="Avenir Next Regular"/>
        <a:cs typeface="Avenir Next Regular"/>
        <a:sym typeface="Avenir Next Regular"/>
      </a:defRPr>
    </a:lvl5pPr>
    <a:lvl6pPr marL="0" marR="0" indent="0" algn="l" defTabSz="584200" rtl="0" fontAlgn="auto" latinLnBrk="0" hangingPunct="0">
      <a:lnSpc>
        <a:spcPct val="100000"/>
      </a:lnSpc>
      <a:spcBef>
        <a:spcPts val="3300"/>
      </a:spcBef>
      <a:spcAft>
        <a:spcPts val="0"/>
      </a:spcAft>
      <a:buClrTx/>
      <a:buSzTx/>
      <a:buFontTx/>
      <a:buNone/>
      <a:tabLst/>
      <a:defRPr kumimoji="0" sz="4000" b="0" i="0" u="none" strike="noStrike" cap="none" spc="0" normalizeH="0" baseline="0">
        <a:ln>
          <a:noFill/>
        </a:ln>
        <a:solidFill>
          <a:srgbClr val="000000"/>
        </a:solidFill>
        <a:effectLst/>
        <a:uFillTx/>
        <a:latin typeface="Avenir Next Regular"/>
        <a:ea typeface="Avenir Next Regular"/>
        <a:cs typeface="Avenir Next Regular"/>
        <a:sym typeface="Avenir Next Regular"/>
      </a:defRPr>
    </a:lvl6pPr>
    <a:lvl7pPr marL="0" marR="0" indent="0" algn="l" defTabSz="584200" rtl="0" fontAlgn="auto" latinLnBrk="0" hangingPunct="0">
      <a:lnSpc>
        <a:spcPct val="100000"/>
      </a:lnSpc>
      <a:spcBef>
        <a:spcPts val="3300"/>
      </a:spcBef>
      <a:spcAft>
        <a:spcPts val="0"/>
      </a:spcAft>
      <a:buClrTx/>
      <a:buSzTx/>
      <a:buFontTx/>
      <a:buNone/>
      <a:tabLst/>
      <a:defRPr kumimoji="0" sz="4000" b="0" i="0" u="none" strike="noStrike" cap="none" spc="0" normalizeH="0" baseline="0">
        <a:ln>
          <a:noFill/>
        </a:ln>
        <a:solidFill>
          <a:srgbClr val="000000"/>
        </a:solidFill>
        <a:effectLst/>
        <a:uFillTx/>
        <a:latin typeface="Avenir Next Regular"/>
        <a:ea typeface="Avenir Next Regular"/>
        <a:cs typeface="Avenir Next Regular"/>
        <a:sym typeface="Avenir Next Regular"/>
      </a:defRPr>
    </a:lvl7pPr>
    <a:lvl8pPr marL="0" marR="0" indent="0" algn="l" defTabSz="584200" rtl="0" fontAlgn="auto" latinLnBrk="0" hangingPunct="0">
      <a:lnSpc>
        <a:spcPct val="100000"/>
      </a:lnSpc>
      <a:spcBef>
        <a:spcPts val="3300"/>
      </a:spcBef>
      <a:spcAft>
        <a:spcPts val="0"/>
      </a:spcAft>
      <a:buClrTx/>
      <a:buSzTx/>
      <a:buFontTx/>
      <a:buNone/>
      <a:tabLst/>
      <a:defRPr kumimoji="0" sz="4000" b="0" i="0" u="none" strike="noStrike" cap="none" spc="0" normalizeH="0" baseline="0">
        <a:ln>
          <a:noFill/>
        </a:ln>
        <a:solidFill>
          <a:srgbClr val="000000"/>
        </a:solidFill>
        <a:effectLst/>
        <a:uFillTx/>
        <a:latin typeface="Avenir Next Regular"/>
        <a:ea typeface="Avenir Next Regular"/>
        <a:cs typeface="Avenir Next Regular"/>
        <a:sym typeface="Avenir Next Regular"/>
      </a:defRPr>
    </a:lvl8pPr>
    <a:lvl9pPr marL="0" marR="0" indent="0" algn="l" defTabSz="584200" rtl="0" fontAlgn="auto" latinLnBrk="0" hangingPunct="0">
      <a:lnSpc>
        <a:spcPct val="100000"/>
      </a:lnSpc>
      <a:spcBef>
        <a:spcPts val="3300"/>
      </a:spcBef>
      <a:spcAft>
        <a:spcPts val="0"/>
      </a:spcAft>
      <a:buClrTx/>
      <a:buSzTx/>
      <a:buFontTx/>
      <a:buNone/>
      <a:tabLst/>
      <a:defRPr kumimoji="0" sz="4000" b="0" i="0" u="none" strike="noStrike" cap="none" spc="0" normalizeH="0" baseline="0">
        <a:ln>
          <a:noFill/>
        </a:ln>
        <a:solidFill>
          <a:srgbClr val="000000"/>
        </a:solidFill>
        <a:effectLst/>
        <a:uFillTx/>
        <a:latin typeface="Avenir Next Regular"/>
        <a:ea typeface="Avenir Next Regular"/>
        <a:cs typeface="Avenir Next Regular"/>
        <a:sym typeface="Avenir Next Regular"/>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Regular"/>
          <a:ea typeface="Avenir Next Regular"/>
          <a:cs typeface="Avenir Next Regular"/>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0DEFF"/>
          </a:solidFill>
        </a:fill>
      </a:tcStyle>
    </a:wholeTbl>
    <a:band2H>
      <a:tcTxStyle/>
      <a:tcStyle>
        <a:tcBdr/>
        <a:fill>
          <a:solidFill>
            <a:srgbClr val="E9EFFF"/>
          </a:solidFill>
        </a:fill>
      </a:tcStyle>
    </a:band2H>
    <a:firstCol>
      <a:tcTxStyle b="on" i="off">
        <a:font>
          <a:latin typeface="Avenir Next Regular"/>
          <a:ea typeface="Avenir Next Regular"/>
          <a:cs typeface="Avenir Next Regular"/>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Avenir Next Regular"/>
          <a:ea typeface="Avenir Next Regular"/>
          <a:cs typeface="Avenir Next Regular"/>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Avenir Next Regular"/>
          <a:ea typeface="Avenir Next Regular"/>
          <a:cs typeface="Avenir Next Regular"/>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Avenir Next Regular"/>
          <a:ea typeface="Avenir Next Regular"/>
          <a:cs typeface="Avenir Next Regular"/>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CF5CD"/>
          </a:solidFill>
        </a:fill>
      </a:tcStyle>
    </a:wholeTbl>
    <a:band2H>
      <a:tcTxStyle/>
      <a:tcStyle>
        <a:tcBdr/>
        <a:fill>
          <a:solidFill>
            <a:srgbClr val="E7FAE7"/>
          </a:solidFill>
        </a:fill>
      </a:tcStyle>
    </a:band2H>
    <a:firstCol>
      <a:tcTxStyle b="on" i="off">
        <a:font>
          <a:latin typeface="Avenir Next Regular"/>
          <a:ea typeface="Avenir Next Regular"/>
          <a:cs typeface="Avenir Next Regular"/>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Avenir Next Regular"/>
          <a:ea typeface="Avenir Next Regular"/>
          <a:cs typeface="Avenir Next Regular"/>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Avenir Next Regular"/>
          <a:ea typeface="Avenir Next Regular"/>
          <a:cs typeface="Avenir Next Regular"/>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Avenir Next Regular"/>
          <a:ea typeface="Avenir Next Regular"/>
          <a:cs typeface="Avenir Next Regular"/>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D7F6"/>
          </a:solidFill>
        </a:fill>
      </a:tcStyle>
    </a:wholeTbl>
    <a:band2H>
      <a:tcTxStyle/>
      <a:tcStyle>
        <a:tcBdr/>
        <a:fill>
          <a:solidFill>
            <a:srgbClr val="FFECFB"/>
          </a:solidFill>
        </a:fill>
      </a:tcStyle>
    </a:band2H>
    <a:firstCol>
      <a:tcTxStyle b="on" i="off">
        <a:font>
          <a:latin typeface="Avenir Next Regular"/>
          <a:ea typeface="Avenir Next Regular"/>
          <a:cs typeface="Avenir Next Regular"/>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Avenir Next Regular"/>
          <a:ea typeface="Avenir Next Regular"/>
          <a:cs typeface="Avenir Next Regular"/>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Avenir Next Regular"/>
          <a:ea typeface="Avenir Next Regular"/>
          <a:cs typeface="Avenir Next Regular"/>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Avenir Next Regular"/>
          <a:ea typeface="Avenir Next Regular"/>
          <a:cs typeface="Avenir Next Regular"/>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Avenir Next Regular"/>
          <a:ea typeface="Avenir Next Regular"/>
          <a:cs typeface="Avenir Next Regular"/>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Avenir Next Regular"/>
          <a:ea typeface="Avenir Next Regular"/>
          <a:cs typeface="Avenir Next Regular"/>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Avenir Next Regular"/>
          <a:ea typeface="Avenir Next Regular"/>
          <a:cs typeface="Avenir Next Regular"/>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Avenir Next Regular"/>
          <a:ea typeface="Avenir Next Regular"/>
          <a:cs typeface="Avenir Next Regular"/>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venir Next Regular"/>
          <a:ea typeface="Avenir Next Regular"/>
          <a:cs typeface="Avenir Next Regular"/>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venir Next Regular"/>
          <a:ea typeface="Avenir Next Regular"/>
          <a:cs typeface="Avenir Next Regular"/>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Avenir Next Regular"/>
          <a:ea typeface="Avenir Next Regular"/>
          <a:cs typeface="Avenir Next Regular"/>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Avenir Next Regular"/>
          <a:ea typeface="Avenir Next Regular"/>
          <a:cs typeface="Avenir Next Regular"/>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Avenir Next Regular"/>
          <a:ea typeface="Avenir Next Regular"/>
          <a:cs typeface="Avenir Next Regular"/>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Avenir Next Regular"/>
          <a:ea typeface="Avenir Next Regular"/>
          <a:cs typeface="Avenir Next Regular"/>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5" d="100"/>
          <a:sy n="35" d="100"/>
        </p:scale>
        <p:origin x="75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2" name="Shape 182"/>
          <p:cNvSpPr>
            <a:spLocks noGrp="1" noRot="1" noChangeAspect="1"/>
          </p:cNvSpPr>
          <p:nvPr>
            <p:ph type="sldImg"/>
          </p:nvPr>
        </p:nvSpPr>
        <p:spPr>
          <a:xfrm>
            <a:off x="1143000" y="685800"/>
            <a:ext cx="4572000" cy="3429000"/>
          </a:xfrm>
          <a:prstGeom prst="rect">
            <a:avLst/>
          </a:prstGeom>
        </p:spPr>
        <p:txBody>
          <a:bodyPr/>
          <a:lstStyle/>
          <a:p>
            <a:endParaRPr/>
          </a:p>
        </p:txBody>
      </p:sp>
      <p:sp>
        <p:nvSpPr>
          <p:cNvPr id="183" name="Shape 18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re">
    <p:spTree>
      <p:nvGrpSpPr>
        <p:cNvPr id="1" name=""/>
        <p:cNvGrpSpPr/>
        <p:nvPr/>
      </p:nvGrpSpPr>
      <p:grpSpPr>
        <a:xfrm>
          <a:off x="0" y="0"/>
          <a:ext cx="0" cy="0"/>
          <a:chOff x="0" y="0"/>
          <a:chExt cx="0" cy="0"/>
        </a:xfrm>
      </p:grpSpPr>
      <p:sp>
        <p:nvSpPr>
          <p:cNvPr id="11" name="Titre de la présentation"/>
          <p:cNvSpPr txBox="1">
            <a:spLocks noGrp="1"/>
          </p:cNvSpPr>
          <p:nvPr>
            <p:ph type="title" hasCustomPrompt="1"/>
          </p:nvPr>
        </p:nvSpPr>
        <p:spPr>
          <a:prstGeom prst="rect">
            <a:avLst/>
          </a:prstGeom>
        </p:spPr>
        <p:txBody>
          <a:bodyPr/>
          <a:lstStyle/>
          <a:p>
            <a:r>
              <a:t>Titre de la présentation</a:t>
            </a:r>
          </a:p>
        </p:txBody>
      </p:sp>
      <p:sp>
        <p:nvSpPr>
          <p:cNvPr id="12" name="Texte niveau 1…"/>
          <p:cNvSpPr txBox="1">
            <a:spLocks noGrp="1"/>
          </p:cNvSpPr>
          <p:nvPr>
            <p:ph type="body" sz="quarter" idx="1" hasCustomPrompt="1"/>
          </p:nvPr>
        </p:nvSpPr>
        <p:spPr>
          <a:prstGeom prst="rect">
            <a:avLst/>
          </a:prstGeom>
        </p:spPr>
        <p:txBody>
          <a:bodyPr/>
          <a:lstStyle/>
          <a:p>
            <a:r>
              <a:t>Sous-titre de la présentation </a:t>
            </a:r>
          </a:p>
          <a:p>
            <a:pPr lvl="1"/>
            <a:endParaRPr/>
          </a:p>
          <a:p>
            <a:pPr lvl="2"/>
            <a:endParaRPr/>
          </a:p>
          <a:p>
            <a:pPr lvl="3"/>
            <a:endParaRPr/>
          </a:p>
          <a:p>
            <a:pPr lvl="4"/>
            <a:endParaRPr/>
          </a:p>
        </p:txBody>
      </p:sp>
      <p:sp>
        <p:nvSpPr>
          <p:cNvPr id="13"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re seulement">
    <p:bg>
      <p:bgPr>
        <a:solidFill>
          <a:srgbClr val="FFFFFF"/>
        </a:solidFill>
        <a:effectLst/>
      </p:bgPr>
    </p:bg>
    <p:spTree>
      <p:nvGrpSpPr>
        <p:cNvPr id="1" name=""/>
        <p:cNvGrpSpPr/>
        <p:nvPr/>
      </p:nvGrpSpPr>
      <p:grpSpPr>
        <a:xfrm>
          <a:off x="0" y="0"/>
          <a:ext cx="0" cy="0"/>
          <a:chOff x="0" y="0"/>
          <a:chExt cx="0" cy="0"/>
        </a:xfrm>
      </p:grpSpPr>
      <p:sp>
        <p:nvSpPr>
          <p:cNvPr id="107" name="Texte niveau 1…"/>
          <p:cNvSpPr txBox="1">
            <a:spLocks noGrp="1"/>
          </p:cNvSpPr>
          <p:nvPr>
            <p:ph type="body" sz="quarter" idx="1" hasCustomPrompt="1"/>
          </p:nvPr>
        </p:nvSpPr>
        <p:spPr>
          <a:xfrm>
            <a:off x="1295400" y="12955885"/>
            <a:ext cx="21869400" cy="429262"/>
          </a:xfrm>
          <a:prstGeom prst="rect">
            <a:avLst/>
          </a:prstGeom>
        </p:spPr>
        <p:txBody>
          <a:bodyPr/>
          <a:lstStyle>
            <a:lvl1pPr defTabSz="566673">
              <a:spcBef>
                <a:spcPts val="3100"/>
              </a:spcBef>
              <a:defRPr sz="1900" spc="-58">
                <a:latin typeface="Avenir Next Medium"/>
                <a:ea typeface="Avenir Next Medium"/>
                <a:cs typeface="Avenir Next Medium"/>
                <a:sym typeface="Avenir Next Medium"/>
              </a:defRPr>
            </a:lvl1pPr>
            <a:lvl2pPr defTabSz="566673">
              <a:spcBef>
                <a:spcPts val="3100"/>
              </a:spcBef>
              <a:defRPr sz="1900" spc="-58">
                <a:latin typeface="Avenir Next Medium"/>
                <a:ea typeface="Avenir Next Medium"/>
                <a:cs typeface="Avenir Next Medium"/>
                <a:sym typeface="Avenir Next Medium"/>
              </a:defRPr>
            </a:lvl2pPr>
            <a:lvl3pPr defTabSz="566673">
              <a:spcBef>
                <a:spcPts val="3100"/>
              </a:spcBef>
              <a:defRPr sz="1900" spc="-58">
                <a:latin typeface="Avenir Next Medium"/>
                <a:ea typeface="Avenir Next Medium"/>
                <a:cs typeface="Avenir Next Medium"/>
                <a:sym typeface="Avenir Next Medium"/>
              </a:defRPr>
            </a:lvl3pPr>
            <a:lvl4pPr defTabSz="566673">
              <a:spcBef>
                <a:spcPts val="3100"/>
              </a:spcBef>
              <a:defRPr sz="1900" spc="-58">
                <a:latin typeface="Avenir Next Medium"/>
                <a:ea typeface="Avenir Next Medium"/>
                <a:cs typeface="Avenir Next Medium"/>
                <a:sym typeface="Avenir Next Medium"/>
              </a:defRPr>
            </a:lvl4pPr>
            <a:lvl5pPr defTabSz="566673">
              <a:spcBef>
                <a:spcPts val="3100"/>
              </a:spcBef>
              <a:defRPr sz="1900" spc="-58">
                <a:latin typeface="Avenir Next Medium"/>
                <a:ea typeface="Avenir Next Medium"/>
                <a:cs typeface="Avenir Next Medium"/>
                <a:sym typeface="Avenir Next Medium"/>
              </a:defRPr>
            </a:lvl5pPr>
          </a:lstStyle>
          <a:p>
            <a:r>
              <a:t>Auteur et date</a:t>
            </a:r>
          </a:p>
          <a:p>
            <a:pPr lvl="1"/>
            <a:endParaRPr/>
          </a:p>
          <a:p>
            <a:pPr lvl="2"/>
            <a:endParaRPr/>
          </a:p>
          <a:p>
            <a:pPr lvl="3"/>
            <a:endParaRPr/>
          </a:p>
          <a:p>
            <a:pPr lvl="4"/>
            <a:endParaRPr/>
          </a:p>
        </p:txBody>
      </p:sp>
      <p:sp>
        <p:nvSpPr>
          <p:cNvPr id="108" name="Sous-titre de diapositive"/>
          <p:cNvSpPr txBox="1">
            <a:spLocks noGrp="1"/>
          </p:cNvSpPr>
          <p:nvPr>
            <p:ph type="body" sz="quarter" idx="21" hasCustomPrompt="1"/>
          </p:nvPr>
        </p:nvSpPr>
        <p:spPr>
          <a:xfrm>
            <a:off x="1295400" y="3543455"/>
            <a:ext cx="21869400" cy="694057"/>
          </a:xfrm>
          <a:prstGeom prst="rect">
            <a:avLst/>
          </a:prstGeom>
        </p:spPr>
        <p:txBody>
          <a:bodyPr/>
          <a:lstStyle>
            <a:lvl1pPr defTabSz="572516">
              <a:defRPr sz="3400" spc="-200"/>
            </a:lvl1pPr>
          </a:lstStyle>
          <a:p>
            <a:r>
              <a:t>Sous-titre de diapositive </a:t>
            </a:r>
          </a:p>
        </p:txBody>
      </p:sp>
      <p:sp>
        <p:nvSpPr>
          <p:cNvPr id="109" name="Rectangle"/>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gn="ctr" defTabSz="821530">
              <a:defRPr sz="2200" spc="-44">
                <a:latin typeface="Avenir Next Demi Bold"/>
                <a:ea typeface="Avenir Next Demi Bold"/>
                <a:cs typeface="Avenir Next Demi Bold"/>
                <a:sym typeface="Avenir Next Demi Bold"/>
              </a:defRPr>
            </a:pPr>
            <a:endParaRPr/>
          </a:p>
        </p:txBody>
      </p:sp>
      <p:sp>
        <p:nvSpPr>
          <p:cNvPr id="110" name="Titre de diapositive"/>
          <p:cNvSpPr txBox="1">
            <a:spLocks noGrp="1"/>
          </p:cNvSpPr>
          <p:nvPr>
            <p:ph type="title" hasCustomPrompt="1"/>
          </p:nvPr>
        </p:nvSpPr>
        <p:spPr>
          <a:xfrm>
            <a:off x="1295400" y="1620697"/>
            <a:ext cx="21869400" cy="1778001"/>
          </a:xfrm>
          <a:prstGeom prst="rect">
            <a:avLst/>
          </a:prstGeom>
        </p:spPr>
        <p:txBody>
          <a:bodyPr anchor="t"/>
          <a:lstStyle>
            <a:lvl1pPr defTabSz="584200">
              <a:defRPr sz="10000" spc="-400"/>
            </a:lvl1pPr>
          </a:lstStyle>
          <a:p>
            <a:r>
              <a:t>Titre de diapositive</a:t>
            </a:r>
          </a:p>
        </p:txBody>
      </p:sp>
      <p:sp>
        <p:nvSpPr>
          <p:cNvPr id="111" name="Numéro de diapositive"/>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Ordre du jour">
    <p:bg>
      <p:bgPr>
        <a:solidFill>
          <a:srgbClr val="FFFFFF"/>
        </a:solidFill>
        <a:effectLst/>
      </p:bgPr>
    </p:bg>
    <p:spTree>
      <p:nvGrpSpPr>
        <p:cNvPr id="1" name=""/>
        <p:cNvGrpSpPr/>
        <p:nvPr/>
      </p:nvGrpSpPr>
      <p:grpSpPr>
        <a:xfrm>
          <a:off x="0" y="0"/>
          <a:ext cx="0" cy="0"/>
          <a:chOff x="0" y="0"/>
          <a:chExt cx="0" cy="0"/>
        </a:xfrm>
      </p:grpSpPr>
      <p:sp>
        <p:nvSpPr>
          <p:cNvPr id="118" name="Texte niveau 1…"/>
          <p:cNvSpPr txBox="1">
            <a:spLocks noGrp="1"/>
          </p:cNvSpPr>
          <p:nvPr>
            <p:ph type="body" sz="quarter" idx="1" hasCustomPrompt="1"/>
          </p:nvPr>
        </p:nvSpPr>
        <p:spPr>
          <a:xfrm>
            <a:off x="1295400" y="12955885"/>
            <a:ext cx="21869400" cy="429262"/>
          </a:xfrm>
          <a:prstGeom prst="rect">
            <a:avLst/>
          </a:prstGeom>
        </p:spPr>
        <p:txBody>
          <a:bodyPr/>
          <a:lstStyle>
            <a:lvl1pPr defTabSz="566673">
              <a:spcBef>
                <a:spcPts val="3100"/>
              </a:spcBef>
              <a:defRPr sz="1900" spc="-58">
                <a:latin typeface="Avenir Next Medium"/>
                <a:ea typeface="Avenir Next Medium"/>
                <a:cs typeface="Avenir Next Medium"/>
                <a:sym typeface="Avenir Next Medium"/>
              </a:defRPr>
            </a:lvl1pPr>
            <a:lvl2pPr defTabSz="566673">
              <a:spcBef>
                <a:spcPts val="3100"/>
              </a:spcBef>
              <a:defRPr sz="1900" spc="-58">
                <a:latin typeface="Avenir Next Medium"/>
                <a:ea typeface="Avenir Next Medium"/>
                <a:cs typeface="Avenir Next Medium"/>
                <a:sym typeface="Avenir Next Medium"/>
              </a:defRPr>
            </a:lvl2pPr>
            <a:lvl3pPr defTabSz="566673">
              <a:spcBef>
                <a:spcPts val="3100"/>
              </a:spcBef>
              <a:defRPr sz="1900" spc="-58">
                <a:latin typeface="Avenir Next Medium"/>
                <a:ea typeface="Avenir Next Medium"/>
                <a:cs typeface="Avenir Next Medium"/>
                <a:sym typeface="Avenir Next Medium"/>
              </a:defRPr>
            </a:lvl3pPr>
            <a:lvl4pPr defTabSz="566673">
              <a:spcBef>
                <a:spcPts val="3100"/>
              </a:spcBef>
              <a:defRPr sz="1900" spc="-58">
                <a:latin typeface="Avenir Next Medium"/>
                <a:ea typeface="Avenir Next Medium"/>
                <a:cs typeface="Avenir Next Medium"/>
                <a:sym typeface="Avenir Next Medium"/>
              </a:defRPr>
            </a:lvl4pPr>
            <a:lvl5pPr defTabSz="566673">
              <a:spcBef>
                <a:spcPts val="3100"/>
              </a:spcBef>
              <a:defRPr sz="1900" spc="-58">
                <a:latin typeface="Avenir Next Medium"/>
                <a:ea typeface="Avenir Next Medium"/>
                <a:cs typeface="Avenir Next Medium"/>
                <a:sym typeface="Avenir Next Medium"/>
              </a:defRPr>
            </a:lvl5pPr>
          </a:lstStyle>
          <a:p>
            <a:r>
              <a:t>Auteur et date</a:t>
            </a:r>
          </a:p>
          <a:p>
            <a:pPr lvl="1"/>
            <a:endParaRPr/>
          </a:p>
          <a:p>
            <a:pPr lvl="2"/>
            <a:endParaRPr/>
          </a:p>
          <a:p>
            <a:pPr lvl="3"/>
            <a:endParaRPr/>
          </a:p>
          <a:p>
            <a:pPr lvl="4"/>
            <a:endParaRPr/>
          </a:p>
        </p:txBody>
      </p:sp>
      <p:sp>
        <p:nvSpPr>
          <p:cNvPr id="119" name="Sous-titre de l’ordre du jour"/>
          <p:cNvSpPr txBox="1">
            <a:spLocks noGrp="1"/>
          </p:cNvSpPr>
          <p:nvPr>
            <p:ph type="body" sz="quarter" idx="21" hasCustomPrompt="1"/>
          </p:nvPr>
        </p:nvSpPr>
        <p:spPr>
          <a:xfrm>
            <a:off x="1295400" y="3543455"/>
            <a:ext cx="21869400" cy="694057"/>
          </a:xfrm>
          <a:prstGeom prst="rect">
            <a:avLst/>
          </a:prstGeom>
        </p:spPr>
        <p:txBody>
          <a:bodyPr/>
          <a:lstStyle>
            <a:lvl1pPr defTabSz="572516">
              <a:defRPr sz="3400" spc="-200"/>
            </a:lvl1pPr>
          </a:lstStyle>
          <a:p>
            <a:r>
              <a:t>Sous-titre de l’ordre du jour</a:t>
            </a:r>
          </a:p>
        </p:txBody>
      </p:sp>
      <p:sp>
        <p:nvSpPr>
          <p:cNvPr id="120" name="Texte niveau 1…"/>
          <p:cNvSpPr txBox="1">
            <a:spLocks noGrp="1"/>
          </p:cNvSpPr>
          <p:nvPr>
            <p:ph type="body" idx="22" hasCustomPrompt="1"/>
          </p:nvPr>
        </p:nvSpPr>
        <p:spPr>
          <a:xfrm>
            <a:off x="1295400" y="5118100"/>
            <a:ext cx="21869400" cy="7137400"/>
          </a:xfrm>
          <a:prstGeom prst="rect">
            <a:avLst/>
          </a:prstGeom>
        </p:spPr>
        <p:txBody>
          <a:bodyPr/>
          <a:lstStyle>
            <a:lvl1pPr defTabSz="825500">
              <a:spcBef>
                <a:spcPts val="3200"/>
              </a:spcBef>
              <a:defRPr sz="5400" b="1" u="sng" cap="none" spc="-100">
                <a:latin typeface="Avenir Next Regular"/>
                <a:ea typeface="Avenir Next Regular"/>
                <a:cs typeface="Avenir Next Regular"/>
                <a:sym typeface="Avenir Next Regular"/>
              </a:defRPr>
            </a:lvl1pPr>
          </a:lstStyle>
          <a:p>
            <a:r>
              <a:t>Rubriques de l’ordre du jour</a:t>
            </a:r>
          </a:p>
        </p:txBody>
      </p:sp>
      <p:sp>
        <p:nvSpPr>
          <p:cNvPr id="121" name="Rectangle"/>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gn="ctr" defTabSz="821530">
              <a:defRPr sz="2200" spc="-44">
                <a:latin typeface="Avenir Next Demi Bold"/>
                <a:ea typeface="Avenir Next Demi Bold"/>
                <a:cs typeface="Avenir Next Demi Bold"/>
                <a:sym typeface="Avenir Next Demi Bold"/>
              </a:defRPr>
            </a:pPr>
            <a:endParaRPr/>
          </a:p>
        </p:txBody>
      </p:sp>
      <p:sp>
        <p:nvSpPr>
          <p:cNvPr id="122" name="Titre de l’ordre du jour"/>
          <p:cNvSpPr txBox="1">
            <a:spLocks noGrp="1"/>
          </p:cNvSpPr>
          <p:nvPr>
            <p:ph type="title" hasCustomPrompt="1"/>
          </p:nvPr>
        </p:nvSpPr>
        <p:spPr>
          <a:xfrm>
            <a:off x="1295400" y="1620697"/>
            <a:ext cx="21869400" cy="1778001"/>
          </a:xfrm>
          <a:prstGeom prst="rect">
            <a:avLst/>
          </a:prstGeom>
        </p:spPr>
        <p:txBody>
          <a:bodyPr anchor="t"/>
          <a:lstStyle>
            <a:lvl1pPr defTabSz="584200">
              <a:defRPr sz="10000" spc="-400"/>
            </a:lvl1pPr>
          </a:lstStyle>
          <a:p>
            <a:r>
              <a:t>Titre de l’ordre du jour</a:t>
            </a:r>
          </a:p>
        </p:txBody>
      </p:sp>
      <p:sp>
        <p:nvSpPr>
          <p:cNvPr id="123" name="Numéro de diapositive"/>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éclaration">
    <p:bg>
      <p:bgPr>
        <a:solidFill>
          <a:srgbClr val="FFFFFF"/>
        </a:solidFill>
        <a:effectLst/>
      </p:bgPr>
    </p:bg>
    <p:spTree>
      <p:nvGrpSpPr>
        <p:cNvPr id="1" name=""/>
        <p:cNvGrpSpPr/>
        <p:nvPr/>
      </p:nvGrpSpPr>
      <p:grpSpPr>
        <a:xfrm>
          <a:off x="0" y="0"/>
          <a:ext cx="0" cy="0"/>
          <a:chOff x="0" y="0"/>
          <a:chExt cx="0" cy="0"/>
        </a:xfrm>
      </p:grpSpPr>
      <p:sp>
        <p:nvSpPr>
          <p:cNvPr id="130" name="Texte niveau 1…"/>
          <p:cNvSpPr txBox="1">
            <a:spLocks noGrp="1"/>
          </p:cNvSpPr>
          <p:nvPr>
            <p:ph type="body" sz="half" idx="1" hasCustomPrompt="1"/>
          </p:nvPr>
        </p:nvSpPr>
        <p:spPr>
          <a:xfrm>
            <a:off x="1298276" y="4927600"/>
            <a:ext cx="21863647" cy="3853768"/>
          </a:xfrm>
          <a:prstGeom prst="rect">
            <a:avLst/>
          </a:prstGeom>
        </p:spPr>
        <p:txBody>
          <a:bodyPr anchor="ctr"/>
          <a:lstStyle>
            <a:lvl1pPr algn="ctr" defTabSz="1160858">
              <a:defRPr sz="10200" b="1" spc="-408">
                <a:latin typeface="Avenir Next Regular"/>
                <a:ea typeface="Avenir Next Regular"/>
                <a:cs typeface="Avenir Next Regular"/>
                <a:sym typeface="Avenir Next Regular"/>
              </a:defRPr>
            </a:lvl1pPr>
            <a:lvl2pPr algn="ctr" defTabSz="1160858">
              <a:defRPr sz="10200" b="1" spc="-408">
                <a:latin typeface="Avenir Next Regular"/>
                <a:ea typeface="Avenir Next Regular"/>
                <a:cs typeface="Avenir Next Regular"/>
                <a:sym typeface="Avenir Next Regular"/>
              </a:defRPr>
            </a:lvl2pPr>
            <a:lvl3pPr algn="ctr" defTabSz="1160858">
              <a:defRPr sz="10200" b="1" spc="-408">
                <a:latin typeface="Avenir Next Regular"/>
                <a:ea typeface="Avenir Next Regular"/>
                <a:cs typeface="Avenir Next Regular"/>
                <a:sym typeface="Avenir Next Regular"/>
              </a:defRPr>
            </a:lvl3pPr>
            <a:lvl4pPr algn="ctr" defTabSz="1160858">
              <a:defRPr sz="10200" b="1" spc="-408">
                <a:latin typeface="Avenir Next Regular"/>
                <a:ea typeface="Avenir Next Regular"/>
                <a:cs typeface="Avenir Next Regular"/>
                <a:sym typeface="Avenir Next Regular"/>
              </a:defRPr>
            </a:lvl4pPr>
            <a:lvl5pPr algn="ctr" defTabSz="1160858">
              <a:defRPr sz="10200" b="1" spc="-408">
                <a:latin typeface="Avenir Next Regular"/>
                <a:ea typeface="Avenir Next Regular"/>
                <a:cs typeface="Avenir Next Regular"/>
                <a:sym typeface="Avenir Next Regular"/>
              </a:defRPr>
            </a:lvl5pPr>
          </a:lstStyle>
          <a:p>
            <a:r>
              <a:t>Déclaration</a:t>
            </a:r>
          </a:p>
          <a:p>
            <a:pPr lvl="1"/>
            <a:endParaRPr/>
          </a:p>
          <a:p>
            <a:pPr lvl="2"/>
            <a:endParaRPr/>
          </a:p>
          <a:p>
            <a:pPr lvl="3"/>
            <a:endParaRPr/>
          </a:p>
          <a:p>
            <a:pPr lvl="4"/>
            <a:endParaRPr/>
          </a:p>
        </p:txBody>
      </p:sp>
      <p:sp>
        <p:nvSpPr>
          <p:cNvPr id="131" name="Numéro de diapositive"/>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‹N°›</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Fait important">
    <p:bg>
      <p:bgPr>
        <a:solidFill>
          <a:srgbClr val="FFFFFF"/>
        </a:solidFill>
        <a:effectLst/>
      </p:bgPr>
    </p:bg>
    <p:spTree>
      <p:nvGrpSpPr>
        <p:cNvPr id="1" name=""/>
        <p:cNvGrpSpPr/>
        <p:nvPr/>
      </p:nvGrpSpPr>
      <p:grpSpPr>
        <a:xfrm>
          <a:off x="0" y="0"/>
          <a:ext cx="0" cy="0"/>
          <a:chOff x="0" y="0"/>
          <a:chExt cx="0" cy="0"/>
        </a:xfrm>
      </p:grpSpPr>
      <p:sp>
        <p:nvSpPr>
          <p:cNvPr id="138" name="Texte niveau 1…"/>
          <p:cNvSpPr txBox="1">
            <a:spLocks noGrp="1"/>
          </p:cNvSpPr>
          <p:nvPr>
            <p:ph type="body" sz="half" idx="1" hasCustomPrompt="1"/>
          </p:nvPr>
        </p:nvSpPr>
        <p:spPr>
          <a:xfrm>
            <a:off x="1295400" y="3587043"/>
            <a:ext cx="21869400" cy="4730168"/>
          </a:xfrm>
          <a:prstGeom prst="rect">
            <a:avLst/>
          </a:prstGeom>
        </p:spPr>
        <p:txBody>
          <a:bodyPr anchor="b"/>
          <a:lstStyle>
            <a:lvl1pPr algn="ctr" defTabSz="825500">
              <a:lnSpc>
                <a:spcPct val="70000"/>
              </a:lnSpc>
              <a:defRPr sz="22400" b="1" spc="-448">
                <a:latin typeface="Avenir Next Regular"/>
                <a:ea typeface="Avenir Next Regular"/>
                <a:cs typeface="Avenir Next Regular"/>
                <a:sym typeface="Avenir Next Regular"/>
              </a:defRPr>
            </a:lvl1pPr>
            <a:lvl2pPr algn="ctr" defTabSz="825500">
              <a:lnSpc>
                <a:spcPct val="70000"/>
              </a:lnSpc>
              <a:defRPr sz="22400" b="1" spc="-448">
                <a:latin typeface="Avenir Next Regular"/>
                <a:ea typeface="Avenir Next Regular"/>
                <a:cs typeface="Avenir Next Regular"/>
                <a:sym typeface="Avenir Next Regular"/>
              </a:defRPr>
            </a:lvl2pPr>
            <a:lvl3pPr algn="ctr" defTabSz="825500">
              <a:lnSpc>
                <a:spcPct val="70000"/>
              </a:lnSpc>
              <a:defRPr sz="22400" b="1" spc="-448">
                <a:latin typeface="Avenir Next Regular"/>
                <a:ea typeface="Avenir Next Regular"/>
                <a:cs typeface="Avenir Next Regular"/>
                <a:sym typeface="Avenir Next Regular"/>
              </a:defRPr>
            </a:lvl3pPr>
            <a:lvl4pPr algn="ctr" defTabSz="825500">
              <a:lnSpc>
                <a:spcPct val="70000"/>
              </a:lnSpc>
              <a:defRPr sz="22400" b="1" spc="-448">
                <a:latin typeface="Avenir Next Regular"/>
                <a:ea typeface="Avenir Next Regular"/>
                <a:cs typeface="Avenir Next Regular"/>
                <a:sym typeface="Avenir Next Regular"/>
              </a:defRPr>
            </a:lvl4pPr>
            <a:lvl5pPr algn="ctr" defTabSz="825500">
              <a:lnSpc>
                <a:spcPct val="70000"/>
              </a:lnSpc>
              <a:defRPr sz="22400" b="1" spc="-448">
                <a:latin typeface="Avenir Next Regular"/>
                <a:ea typeface="Avenir Next Regular"/>
                <a:cs typeface="Avenir Next Regular"/>
                <a:sym typeface="Avenir Next Regular"/>
              </a:defRPr>
            </a:lvl5pPr>
          </a:lstStyle>
          <a:p>
            <a:r>
              <a:t>100 %</a:t>
            </a:r>
          </a:p>
          <a:p>
            <a:pPr lvl="1"/>
            <a:endParaRPr/>
          </a:p>
          <a:p>
            <a:pPr lvl="2"/>
            <a:endParaRPr/>
          </a:p>
          <a:p>
            <a:pPr lvl="3"/>
            <a:endParaRPr/>
          </a:p>
          <a:p>
            <a:pPr lvl="4"/>
            <a:endParaRPr/>
          </a:p>
        </p:txBody>
      </p:sp>
      <p:sp>
        <p:nvSpPr>
          <p:cNvPr id="139" name="Rectangle"/>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gn="ctr" defTabSz="821530">
              <a:defRPr sz="2200" spc="-44">
                <a:latin typeface="Avenir Next Demi Bold"/>
                <a:ea typeface="Avenir Next Demi Bold"/>
                <a:cs typeface="Avenir Next Demi Bold"/>
                <a:sym typeface="Avenir Next Demi Bold"/>
              </a:defRPr>
            </a:pPr>
            <a:endParaRPr/>
          </a:p>
        </p:txBody>
      </p:sp>
      <p:sp>
        <p:nvSpPr>
          <p:cNvPr id="140" name="Données clés"/>
          <p:cNvSpPr txBox="1">
            <a:spLocks noGrp="1"/>
          </p:cNvSpPr>
          <p:nvPr>
            <p:ph type="body" sz="quarter" idx="21" hasCustomPrompt="1"/>
          </p:nvPr>
        </p:nvSpPr>
        <p:spPr>
          <a:xfrm>
            <a:off x="1295400" y="8117284"/>
            <a:ext cx="21869400" cy="592457"/>
          </a:xfrm>
          <a:prstGeom prst="rect">
            <a:avLst/>
          </a:prstGeom>
        </p:spPr>
        <p:txBody>
          <a:bodyPr/>
          <a:lstStyle>
            <a:lvl1pPr algn="ctr" defTabSz="473201">
              <a:spcBef>
                <a:spcPts val="2500"/>
              </a:spcBef>
              <a:defRPr sz="2800" spc="-100"/>
            </a:lvl1pPr>
          </a:lstStyle>
          <a:p>
            <a:r>
              <a:t>Données clés</a:t>
            </a:r>
          </a:p>
        </p:txBody>
      </p:sp>
      <p:sp>
        <p:nvSpPr>
          <p:cNvPr id="141" name="Numéro de diapositive"/>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‹N°›</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Citation">
    <p:bg>
      <p:bgPr>
        <a:solidFill>
          <a:srgbClr val="FFFFFF"/>
        </a:solidFill>
        <a:effectLst/>
      </p:bgPr>
    </p:bg>
    <p:spTree>
      <p:nvGrpSpPr>
        <p:cNvPr id="1" name=""/>
        <p:cNvGrpSpPr/>
        <p:nvPr/>
      </p:nvGrpSpPr>
      <p:grpSpPr>
        <a:xfrm>
          <a:off x="0" y="0"/>
          <a:ext cx="0" cy="0"/>
          <a:chOff x="0" y="0"/>
          <a:chExt cx="0" cy="0"/>
        </a:xfrm>
      </p:grpSpPr>
      <p:sp>
        <p:nvSpPr>
          <p:cNvPr id="148" name="Texte niveau 1…"/>
          <p:cNvSpPr txBox="1">
            <a:spLocks noGrp="1"/>
          </p:cNvSpPr>
          <p:nvPr>
            <p:ph type="body" sz="quarter" idx="1" hasCustomPrompt="1"/>
          </p:nvPr>
        </p:nvSpPr>
        <p:spPr>
          <a:xfrm>
            <a:off x="2252673" y="10353078"/>
            <a:ext cx="20691416" cy="567946"/>
          </a:xfrm>
          <a:prstGeom prst="rect">
            <a:avLst/>
          </a:prstGeom>
        </p:spPr>
        <p:txBody>
          <a:bodyPr/>
          <a:lstStyle>
            <a:lvl1pPr defTabSz="572516">
              <a:defRPr sz="2700" spc="-82"/>
            </a:lvl1pPr>
            <a:lvl2pPr defTabSz="572516">
              <a:defRPr sz="2700" spc="-82"/>
            </a:lvl2pPr>
            <a:lvl3pPr defTabSz="572516">
              <a:defRPr sz="2700" spc="-82"/>
            </a:lvl3pPr>
            <a:lvl4pPr defTabSz="572516">
              <a:defRPr sz="2700" spc="-82"/>
            </a:lvl4pPr>
            <a:lvl5pPr defTabSz="572516">
              <a:defRPr sz="2700" spc="-82"/>
            </a:lvl5pPr>
          </a:lstStyle>
          <a:p>
            <a:r>
              <a:t>Attribution </a:t>
            </a:r>
          </a:p>
          <a:p>
            <a:pPr lvl="1"/>
            <a:endParaRPr/>
          </a:p>
          <a:p>
            <a:pPr lvl="2"/>
            <a:endParaRPr/>
          </a:p>
          <a:p>
            <a:pPr lvl="3"/>
            <a:endParaRPr/>
          </a:p>
          <a:p>
            <a:pPr lvl="4"/>
            <a:endParaRPr/>
          </a:p>
        </p:txBody>
      </p:sp>
      <p:sp>
        <p:nvSpPr>
          <p:cNvPr id="149" name="Rectangle"/>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gn="ctr" defTabSz="821530">
              <a:defRPr sz="2200" spc="-44">
                <a:latin typeface="Avenir Next Demi Bold"/>
                <a:ea typeface="Avenir Next Demi Bold"/>
                <a:cs typeface="Avenir Next Demi Bold"/>
                <a:sym typeface="Avenir Next Demi Bold"/>
              </a:defRPr>
            </a:pPr>
            <a:endParaRPr/>
          </a:p>
        </p:txBody>
      </p:sp>
      <p:sp>
        <p:nvSpPr>
          <p:cNvPr id="150" name="Texte niveau 1…"/>
          <p:cNvSpPr txBox="1">
            <a:spLocks noGrp="1"/>
          </p:cNvSpPr>
          <p:nvPr>
            <p:ph type="body" sz="half" idx="21" hasCustomPrompt="1"/>
          </p:nvPr>
        </p:nvSpPr>
        <p:spPr>
          <a:xfrm>
            <a:off x="1439912" y="4332885"/>
            <a:ext cx="21504176" cy="5497469"/>
          </a:xfrm>
          <a:prstGeom prst="rect">
            <a:avLst/>
          </a:prstGeom>
        </p:spPr>
        <p:txBody>
          <a:bodyPr anchor="b"/>
          <a:lstStyle/>
          <a:p>
            <a:pPr lvl="4" indent="1237583" defTabSz="708123">
              <a:lnSpc>
                <a:spcPct val="70000"/>
              </a:lnSpc>
              <a:defRPr sz="8113" b="1" i="1" spc="-366">
                <a:latin typeface="Avenir Next Regular"/>
                <a:ea typeface="Avenir Next Regular"/>
                <a:cs typeface="Avenir Next Regular"/>
                <a:sym typeface="Avenir Next Regular"/>
              </a:defRPr>
            </a:pPr>
            <a:r>
              <a:t>« Citation notable »
</a:t>
            </a:r>
          </a:p>
        </p:txBody>
      </p:sp>
      <p:sp>
        <p:nvSpPr>
          <p:cNvPr id="151" name="Numéro de diapositive"/>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‹N°›</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3 photos">
    <p:bg>
      <p:bgPr>
        <a:solidFill>
          <a:srgbClr val="FFFFFF"/>
        </a:solidFill>
        <a:effectLst/>
      </p:bgPr>
    </p:bg>
    <p:spTree>
      <p:nvGrpSpPr>
        <p:cNvPr id="1" name=""/>
        <p:cNvGrpSpPr/>
        <p:nvPr/>
      </p:nvGrpSpPr>
      <p:grpSpPr>
        <a:xfrm>
          <a:off x="0" y="0"/>
          <a:ext cx="0" cy="0"/>
          <a:chOff x="0" y="0"/>
          <a:chExt cx="0" cy="0"/>
        </a:xfrm>
      </p:grpSpPr>
      <p:sp>
        <p:nvSpPr>
          <p:cNvPr id="158" name="Vue latérale d’une personne portant une veste à capuche jaune devant des volets jaunes"/>
          <p:cNvSpPr>
            <a:spLocks noGrp="1"/>
          </p:cNvSpPr>
          <p:nvPr>
            <p:ph type="pic" idx="21"/>
          </p:nvPr>
        </p:nvSpPr>
        <p:spPr>
          <a:xfrm>
            <a:off x="4076700" y="-3937000"/>
            <a:ext cx="26492200" cy="17661468"/>
          </a:xfrm>
          <a:prstGeom prst="rect">
            <a:avLst/>
          </a:prstGeom>
        </p:spPr>
        <p:txBody>
          <a:bodyPr lIns="91439" tIns="45719" rIns="91439" bIns="45719">
            <a:noAutofit/>
          </a:bodyPr>
          <a:lstStyle/>
          <a:p>
            <a:endParaRPr/>
          </a:p>
        </p:txBody>
      </p:sp>
      <p:sp>
        <p:nvSpPr>
          <p:cNvPr id="159" name="Vue de dos d’une personne avec un haut jaune qui regarde à travers une ouverture dans un mur de pierre"/>
          <p:cNvSpPr>
            <a:spLocks noGrp="1"/>
          </p:cNvSpPr>
          <p:nvPr>
            <p:ph type="pic" sz="half" idx="22"/>
          </p:nvPr>
        </p:nvSpPr>
        <p:spPr>
          <a:xfrm>
            <a:off x="-2" y="-525806"/>
            <a:ext cx="12065002" cy="7782612"/>
          </a:xfrm>
          <a:prstGeom prst="rect">
            <a:avLst/>
          </a:prstGeom>
        </p:spPr>
        <p:txBody>
          <a:bodyPr lIns="91439" tIns="45719" rIns="91439" bIns="45719">
            <a:noAutofit/>
          </a:bodyPr>
          <a:lstStyle/>
          <a:p>
            <a:endParaRPr/>
          </a:p>
        </p:txBody>
      </p:sp>
      <p:sp>
        <p:nvSpPr>
          <p:cNvPr id="160" name="Personne au large sourire portant un haut bleu devant un mur bleu"/>
          <p:cNvSpPr>
            <a:spLocks noGrp="1"/>
          </p:cNvSpPr>
          <p:nvPr>
            <p:ph type="pic" sz="half" idx="23"/>
          </p:nvPr>
        </p:nvSpPr>
        <p:spPr>
          <a:xfrm>
            <a:off x="-2" y="6384783"/>
            <a:ext cx="12065002" cy="8048240"/>
          </a:xfrm>
          <a:prstGeom prst="rect">
            <a:avLst/>
          </a:prstGeom>
        </p:spPr>
        <p:txBody>
          <a:bodyPr lIns="91439" tIns="45719" rIns="91439" bIns="45719">
            <a:noAutofit/>
          </a:bodyPr>
          <a:lstStyle/>
          <a:p>
            <a:endParaRPr/>
          </a:p>
        </p:txBody>
      </p:sp>
      <p:sp>
        <p:nvSpPr>
          <p:cNvPr id="161" name="Numéro de diapositive"/>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‹N°›</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p:bg>
      <p:bgPr>
        <a:solidFill>
          <a:srgbClr val="FFFFFF"/>
        </a:solidFill>
        <a:effectLst/>
      </p:bgPr>
    </p:bg>
    <p:spTree>
      <p:nvGrpSpPr>
        <p:cNvPr id="1" name=""/>
        <p:cNvGrpSpPr/>
        <p:nvPr/>
      </p:nvGrpSpPr>
      <p:grpSpPr>
        <a:xfrm>
          <a:off x="0" y="0"/>
          <a:ext cx="0" cy="0"/>
          <a:chOff x="0" y="0"/>
          <a:chExt cx="0" cy="0"/>
        </a:xfrm>
      </p:grpSpPr>
      <p:sp>
        <p:nvSpPr>
          <p:cNvPr id="168" name="Personne en jeans bleus avec une veste en jean contre un mur uni rouge et violet"/>
          <p:cNvSpPr>
            <a:spLocks noGrp="1"/>
          </p:cNvSpPr>
          <p:nvPr>
            <p:ph type="pic" idx="21"/>
          </p:nvPr>
        </p:nvSpPr>
        <p:spPr>
          <a:xfrm>
            <a:off x="0" y="-1266000"/>
            <a:ext cx="24384000" cy="16248003"/>
          </a:xfrm>
          <a:prstGeom prst="rect">
            <a:avLst/>
          </a:prstGeom>
        </p:spPr>
        <p:txBody>
          <a:bodyPr lIns="91439" tIns="45719" rIns="91439" bIns="45719">
            <a:noAutofit/>
          </a:bodyPr>
          <a:lstStyle/>
          <a:p>
            <a:endParaRPr/>
          </a:p>
        </p:txBody>
      </p:sp>
      <p:sp>
        <p:nvSpPr>
          <p:cNvPr id="169" name="Numéro de diapositive"/>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‹N°›</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Vierge">
    <p:bg>
      <p:bgPr>
        <a:solidFill>
          <a:srgbClr val="FFFFFF"/>
        </a:solidFill>
        <a:effectLst/>
      </p:bgPr>
    </p:bg>
    <p:spTree>
      <p:nvGrpSpPr>
        <p:cNvPr id="1" name=""/>
        <p:cNvGrpSpPr/>
        <p:nvPr/>
      </p:nvGrpSpPr>
      <p:grpSpPr>
        <a:xfrm>
          <a:off x="0" y="0"/>
          <a:ext cx="0" cy="0"/>
          <a:chOff x="0" y="0"/>
          <a:chExt cx="0" cy="0"/>
        </a:xfrm>
      </p:grpSpPr>
      <p:sp>
        <p:nvSpPr>
          <p:cNvPr id="176" name="Numéro de diapositive"/>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‹N°›</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re et photo">
    <p:bg>
      <p:bgPr>
        <a:solidFill>
          <a:srgbClr val="FFFFFF"/>
        </a:solidFill>
        <a:effectLst/>
      </p:bgPr>
    </p:bg>
    <p:spTree>
      <p:nvGrpSpPr>
        <p:cNvPr id="1" name=""/>
        <p:cNvGrpSpPr/>
        <p:nvPr/>
      </p:nvGrpSpPr>
      <p:grpSpPr>
        <a:xfrm>
          <a:off x="0" y="0"/>
          <a:ext cx="0" cy="0"/>
          <a:chOff x="0" y="0"/>
          <a:chExt cx="0" cy="0"/>
        </a:xfrm>
      </p:grpSpPr>
      <p:sp>
        <p:nvSpPr>
          <p:cNvPr id="20" name="Personne souriante portant des lunettes de soleil et un haut jaune sur un arrière-plan bleu sarcelle"/>
          <p:cNvSpPr>
            <a:spLocks noGrp="1"/>
          </p:cNvSpPr>
          <p:nvPr>
            <p:ph type="pic" idx="21"/>
          </p:nvPr>
        </p:nvSpPr>
        <p:spPr>
          <a:xfrm>
            <a:off x="-685800" y="-6146800"/>
            <a:ext cx="34201100" cy="20089980"/>
          </a:xfrm>
          <a:prstGeom prst="rect">
            <a:avLst/>
          </a:prstGeom>
        </p:spPr>
        <p:txBody>
          <a:bodyPr lIns="91439" tIns="45719" rIns="91439" bIns="45719">
            <a:noAutofit/>
          </a:bodyPr>
          <a:lstStyle/>
          <a:p>
            <a:endParaRPr/>
          </a:p>
        </p:txBody>
      </p:sp>
      <p:sp>
        <p:nvSpPr>
          <p:cNvPr id="21" name="Titre de la présentation"/>
          <p:cNvSpPr txBox="1">
            <a:spLocks noGrp="1"/>
          </p:cNvSpPr>
          <p:nvPr>
            <p:ph type="title" hasCustomPrompt="1"/>
          </p:nvPr>
        </p:nvSpPr>
        <p:spPr>
          <a:xfrm>
            <a:off x="1295400" y="4384675"/>
            <a:ext cx="21869400" cy="4699000"/>
          </a:xfrm>
          <a:prstGeom prst="rect">
            <a:avLst/>
          </a:prstGeom>
        </p:spPr>
        <p:txBody>
          <a:bodyPr/>
          <a:lstStyle/>
          <a:p>
            <a:r>
              <a:t>Titre de la présentation</a:t>
            </a:r>
          </a:p>
        </p:txBody>
      </p:sp>
      <p:sp>
        <p:nvSpPr>
          <p:cNvPr id="22" name="Texte niveau 1…"/>
          <p:cNvSpPr txBox="1">
            <a:spLocks noGrp="1"/>
          </p:cNvSpPr>
          <p:nvPr>
            <p:ph type="body" sz="quarter" idx="1" hasCustomPrompt="1"/>
          </p:nvPr>
        </p:nvSpPr>
        <p:spPr>
          <a:xfrm>
            <a:off x="1295400" y="9268776"/>
            <a:ext cx="21869400" cy="1422715"/>
          </a:xfrm>
          <a:prstGeom prst="rect">
            <a:avLst/>
          </a:prstGeom>
        </p:spPr>
        <p:txBody>
          <a:bodyPr/>
          <a:lstStyle/>
          <a:p>
            <a:r>
              <a:t>Sous-titre de la présentation</a:t>
            </a:r>
          </a:p>
          <a:p>
            <a:pPr lvl="1"/>
            <a:endParaRPr/>
          </a:p>
          <a:p>
            <a:pPr lvl="2"/>
            <a:endParaRPr/>
          </a:p>
          <a:p>
            <a:pPr lvl="3"/>
            <a:endParaRPr/>
          </a:p>
          <a:p>
            <a:pPr lvl="4"/>
            <a:endParaRPr/>
          </a:p>
        </p:txBody>
      </p:sp>
      <p:sp>
        <p:nvSpPr>
          <p:cNvPr id="23" name="Numéro de diapositive"/>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Autre titre et photo">
    <p:bg>
      <p:bgPr>
        <a:solidFill>
          <a:srgbClr val="FFFFFF"/>
        </a:solidFill>
        <a:effectLst/>
      </p:bgPr>
    </p:bg>
    <p:spTree>
      <p:nvGrpSpPr>
        <p:cNvPr id="1" name=""/>
        <p:cNvGrpSpPr/>
        <p:nvPr/>
      </p:nvGrpSpPr>
      <p:grpSpPr>
        <a:xfrm>
          <a:off x="0" y="0"/>
          <a:ext cx="0" cy="0"/>
          <a:chOff x="0" y="0"/>
          <a:chExt cx="0" cy="0"/>
        </a:xfrm>
      </p:grpSpPr>
      <p:sp>
        <p:nvSpPr>
          <p:cNvPr id="30" name="Vue latérale d’une personne portant une veste à capuche jaune devant des volets jaunes"/>
          <p:cNvSpPr>
            <a:spLocks noGrp="1"/>
          </p:cNvSpPr>
          <p:nvPr>
            <p:ph type="pic" idx="21"/>
          </p:nvPr>
        </p:nvSpPr>
        <p:spPr>
          <a:xfrm>
            <a:off x="8922063" y="-2"/>
            <a:ext cx="20573999" cy="13716001"/>
          </a:xfrm>
          <a:prstGeom prst="rect">
            <a:avLst/>
          </a:prstGeom>
        </p:spPr>
        <p:txBody>
          <a:bodyPr lIns="91439" tIns="45719" rIns="91439" bIns="45719">
            <a:noAutofit/>
          </a:bodyPr>
          <a:lstStyle/>
          <a:p>
            <a:endParaRPr/>
          </a:p>
        </p:txBody>
      </p:sp>
      <p:sp>
        <p:nvSpPr>
          <p:cNvPr id="31" name="Titre de diapositive"/>
          <p:cNvSpPr txBox="1">
            <a:spLocks noGrp="1"/>
          </p:cNvSpPr>
          <p:nvPr>
            <p:ph type="title" hasCustomPrompt="1"/>
          </p:nvPr>
        </p:nvSpPr>
        <p:spPr>
          <a:xfrm>
            <a:off x="1295400" y="3743016"/>
            <a:ext cx="11442700" cy="5334002"/>
          </a:xfrm>
          <a:prstGeom prst="rect">
            <a:avLst/>
          </a:prstGeom>
        </p:spPr>
        <p:txBody>
          <a:bodyPr/>
          <a:lstStyle/>
          <a:p>
            <a:r>
              <a:t>Titre de diapositive</a:t>
            </a:r>
          </a:p>
        </p:txBody>
      </p:sp>
      <p:sp>
        <p:nvSpPr>
          <p:cNvPr id="32" name="Texte niveau 1…"/>
          <p:cNvSpPr txBox="1">
            <a:spLocks noGrp="1"/>
          </p:cNvSpPr>
          <p:nvPr>
            <p:ph type="body" sz="quarter" idx="1" hasCustomPrompt="1"/>
          </p:nvPr>
        </p:nvSpPr>
        <p:spPr>
          <a:xfrm>
            <a:off x="1295400" y="9271000"/>
            <a:ext cx="11442700" cy="3175000"/>
          </a:xfrm>
          <a:prstGeom prst="rect">
            <a:avLst/>
          </a:prstGeom>
        </p:spPr>
        <p:txBody>
          <a:bodyPr/>
          <a:lstStyle/>
          <a:p>
            <a:r>
              <a:t>Sous-titre de diapositive</a:t>
            </a:r>
          </a:p>
          <a:p>
            <a:pPr lvl="1"/>
            <a:endParaRPr/>
          </a:p>
          <a:p>
            <a:pPr lvl="2"/>
            <a:endParaRPr/>
          </a:p>
          <a:p>
            <a:pPr lvl="3"/>
            <a:endParaRPr/>
          </a:p>
          <a:p>
            <a:pPr lvl="4"/>
            <a:endParaRPr/>
          </a:p>
        </p:txBody>
      </p:sp>
      <p:sp>
        <p:nvSpPr>
          <p:cNvPr id="33" name="Numéro de diapositive"/>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‹N°›</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re et puces">
    <p:bg>
      <p:bgPr>
        <a:solidFill>
          <a:srgbClr val="FFFFFF"/>
        </a:solidFill>
        <a:effectLst/>
      </p:bgPr>
    </p:bg>
    <p:spTree>
      <p:nvGrpSpPr>
        <p:cNvPr id="1" name=""/>
        <p:cNvGrpSpPr/>
        <p:nvPr/>
      </p:nvGrpSpPr>
      <p:grpSpPr>
        <a:xfrm>
          <a:off x="0" y="0"/>
          <a:ext cx="0" cy="0"/>
          <a:chOff x="0" y="0"/>
          <a:chExt cx="0" cy="0"/>
        </a:xfrm>
      </p:grpSpPr>
      <p:sp>
        <p:nvSpPr>
          <p:cNvPr id="40" name="Texte niveau 1…"/>
          <p:cNvSpPr txBox="1">
            <a:spLocks noGrp="1"/>
          </p:cNvSpPr>
          <p:nvPr>
            <p:ph type="body" sz="quarter" idx="1" hasCustomPrompt="1"/>
          </p:nvPr>
        </p:nvSpPr>
        <p:spPr>
          <a:xfrm>
            <a:off x="1295400" y="12955885"/>
            <a:ext cx="21869400" cy="429262"/>
          </a:xfrm>
          <a:prstGeom prst="rect">
            <a:avLst/>
          </a:prstGeom>
        </p:spPr>
        <p:txBody>
          <a:bodyPr/>
          <a:lstStyle>
            <a:lvl1pPr defTabSz="566673">
              <a:spcBef>
                <a:spcPts val="3100"/>
              </a:spcBef>
              <a:defRPr sz="1900" spc="-58">
                <a:latin typeface="Avenir Next Medium"/>
                <a:ea typeface="Avenir Next Medium"/>
                <a:cs typeface="Avenir Next Medium"/>
                <a:sym typeface="Avenir Next Medium"/>
              </a:defRPr>
            </a:lvl1pPr>
            <a:lvl2pPr defTabSz="566673">
              <a:spcBef>
                <a:spcPts val="3100"/>
              </a:spcBef>
              <a:defRPr sz="1900" spc="-58">
                <a:latin typeface="Avenir Next Medium"/>
                <a:ea typeface="Avenir Next Medium"/>
                <a:cs typeface="Avenir Next Medium"/>
                <a:sym typeface="Avenir Next Medium"/>
              </a:defRPr>
            </a:lvl2pPr>
            <a:lvl3pPr defTabSz="566673">
              <a:spcBef>
                <a:spcPts val="3100"/>
              </a:spcBef>
              <a:defRPr sz="1900" spc="-58">
                <a:latin typeface="Avenir Next Medium"/>
                <a:ea typeface="Avenir Next Medium"/>
                <a:cs typeface="Avenir Next Medium"/>
                <a:sym typeface="Avenir Next Medium"/>
              </a:defRPr>
            </a:lvl3pPr>
            <a:lvl4pPr defTabSz="566673">
              <a:spcBef>
                <a:spcPts val="3100"/>
              </a:spcBef>
              <a:defRPr sz="1900" spc="-58">
                <a:latin typeface="Avenir Next Medium"/>
                <a:ea typeface="Avenir Next Medium"/>
                <a:cs typeface="Avenir Next Medium"/>
                <a:sym typeface="Avenir Next Medium"/>
              </a:defRPr>
            </a:lvl4pPr>
            <a:lvl5pPr defTabSz="566673">
              <a:spcBef>
                <a:spcPts val="3100"/>
              </a:spcBef>
              <a:defRPr sz="1900" spc="-58">
                <a:latin typeface="Avenir Next Medium"/>
                <a:ea typeface="Avenir Next Medium"/>
                <a:cs typeface="Avenir Next Medium"/>
                <a:sym typeface="Avenir Next Medium"/>
              </a:defRPr>
            </a:lvl5pPr>
          </a:lstStyle>
          <a:p>
            <a:r>
              <a:t>Auteur et date</a:t>
            </a:r>
          </a:p>
          <a:p>
            <a:pPr lvl="1"/>
            <a:endParaRPr/>
          </a:p>
          <a:p>
            <a:pPr lvl="2"/>
            <a:endParaRPr/>
          </a:p>
          <a:p>
            <a:pPr lvl="3"/>
            <a:endParaRPr/>
          </a:p>
          <a:p>
            <a:pPr lvl="4"/>
            <a:endParaRPr/>
          </a:p>
        </p:txBody>
      </p:sp>
      <p:sp>
        <p:nvSpPr>
          <p:cNvPr id="41" name="Sous-titre de diapositive"/>
          <p:cNvSpPr txBox="1">
            <a:spLocks noGrp="1"/>
          </p:cNvSpPr>
          <p:nvPr>
            <p:ph type="body" sz="quarter" idx="21" hasCustomPrompt="1"/>
          </p:nvPr>
        </p:nvSpPr>
        <p:spPr>
          <a:xfrm>
            <a:off x="1295400" y="3543455"/>
            <a:ext cx="21869400" cy="694057"/>
          </a:xfrm>
          <a:prstGeom prst="rect">
            <a:avLst/>
          </a:prstGeom>
        </p:spPr>
        <p:txBody>
          <a:bodyPr/>
          <a:lstStyle>
            <a:lvl1pPr defTabSz="572516">
              <a:defRPr sz="3400" spc="-200"/>
            </a:lvl1pPr>
          </a:lstStyle>
          <a:p>
            <a:r>
              <a:t>Sous-titre de diapositive</a:t>
            </a:r>
          </a:p>
        </p:txBody>
      </p:sp>
      <p:sp>
        <p:nvSpPr>
          <p:cNvPr id="42" name="Rectangle"/>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gn="ctr" defTabSz="821530">
              <a:defRPr sz="2200" spc="-44">
                <a:latin typeface="Avenir Next Demi Bold"/>
                <a:ea typeface="Avenir Next Demi Bold"/>
                <a:cs typeface="Avenir Next Demi Bold"/>
                <a:sym typeface="Avenir Next Demi Bold"/>
              </a:defRPr>
            </a:pPr>
            <a:endParaRPr/>
          </a:p>
        </p:txBody>
      </p:sp>
      <p:sp>
        <p:nvSpPr>
          <p:cNvPr id="43" name="Titre de diapositive"/>
          <p:cNvSpPr txBox="1">
            <a:spLocks noGrp="1"/>
          </p:cNvSpPr>
          <p:nvPr>
            <p:ph type="title" hasCustomPrompt="1"/>
          </p:nvPr>
        </p:nvSpPr>
        <p:spPr>
          <a:xfrm>
            <a:off x="1295400" y="1620697"/>
            <a:ext cx="21869400" cy="1778387"/>
          </a:xfrm>
          <a:prstGeom prst="rect">
            <a:avLst/>
          </a:prstGeom>
        </p:spPr>
        <p:txBody>
          <a:bodyPr anchor="t"/>
          <a:lstStyle>
            <a:lvl1pPr defTabSz="584200">
              <a:defRPr sz="10000" spc="-400"/>
            </a:lvl1pPr>
          </a:lstStyle>
          <a:p>
            <a:r>
              <a:t>Titre de diapositive</a:t>
            </a:r>
          </a:p>
        </p:txBody>
      </p:sp>
      <p:sp>
        <p:nvSpPr>
          <p:cNvPr id="44" name="Texte niveau 1…"/>
          <p:cNvSpPr txBox="1">
            <a:spLocks noGrp="1"/>
          </p:cNvSpPr>
          <p:nvPr>
            <p:ph type="body" idx="22" hasCustomPrompt="1"/>
          </p:nvPr>
        </p:nvSpPr>
        <p:spPr>
          <a:xfrm>
            <a:off x="1295400" y="5270500"/>
            <a:ext cx="21869400" cy="7137400"/>
          </a:xfrm>
          <a:prstGeom prst="rect">
            <a:avLst/>
          </a:prstGeom>
        </p:spPr>
        <p:txBody>
          <a:bodyPr/>
          <a:lstStyle>
            <a:lvl1pPr>
              <a:spcBef>
                <a:spcPts val="3300"/>
              </a:spcBef>
              <a:defRPr sz="4000" cap="none" spc="0"/>
            </a:lvl1pPr>
          </a:lstStyle>
          <a:p>
            <a:r>
              <a:t>Texte de puce de diapositive</a:t>
            </a:r>
          </a:p>
        </p:txBody>
      </p:sp>
      <p:sp>
        <p:nvSpPr>
          <p:cNvPr id="45" name="Numéro de diapositive"/>
          <p:cNvSpPr txBox="1">
            <a:spLocks noGrp="1"/>
          </p:cNvSpPr>
          <p:nvPr>
            <p:ph type="sldNum" sz="quarter" idx="2"/>
          </p:nvPr>
        </p:nvSpPr>
        <p:spPr>
          <a:xfrm>
            <a:off x="23549355" y="12966045"/>
            <a:ext cx="379477" cy="419101"/>
          </a:xfrm>
          <a:prstGeom prst="rect">
            <a:avLst/>
          </a:prstGeom>
        </p:spPr>
        <p:txBody>
          <a:bodyPr/>
          <a:lstStyle>
            <a:lvl1pPr>
              <a:defRPr>
                <a:solidFill>
                  <a:srgbClr val="000000"/>
                </a:solidFill>
              </a:defRPr>
            </a:lvl1p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uces">
    <p:bg>
      <p:bgPr>
        <a:solidFill>
          <a:srgbClr val="FFFFFF"/>
        </a:solidFill>
        <a:effectLst/>
      </p:bgPr>
    </p:bg>
    <p:spTree>
      <p:nvGrpSpPr>
        <p:cNvPr id="1" name=""/>
        <p:cNvGrpSpPr/>
        <p:nvPr/>
      </p:nvGrpSpPr>
      <p:grpSpPr>
        <a:xfrm>
          <a:off x="0" y="0"/>
          <a:ext cx="0" cy="0"/>
          <a:chOff x="0" y="0"/>
          <a:chExt cx="0" cy="0"/>
        </a:xfrm>
      </p:grpSpPr>
      <p:sp>
        <p:nvSpPr>
          <p:cNvPr id="52" name="Texte niveau 1…"/>
          <p:cNvSpPr txBox="1">
            <a:spLocks noGrp="1"/>
          </p:cNvSpPr>
          <p:nvPr>
            <p:ph type="body" sz="quarter" idx="1" hasCustomPrompt="1"/>
          </p:nvPr>
        </p:nvSpPr>
        <p:spPr>
          <a:xfrm>
            <a:off x="1295400" y="12955885"/>
            <a:ext cx="21869400" cy="429262"/>
          </a:xfrm>
          <a:prstGeom prst="rect">
            <a:avLst/>
          </a:prstGeom>
        </p:spPr>
        <p:txBody>
          <a:bodyPr/>
          <a:lstStyle>
            <a:lvl1pPr defTabSz="566673">
              <a:spcBef>
                <a:spcPts val="3100"/>
              </a:spcBef>
              <a:defRPr sz="1900" spc="-58">
                <a:latin typeface="Avenir Next Medium"/>
                <a:ea typeface="Avenir Next Medium"/>
                <a:cs typeface="Avenir Next Medium"/>
                <a:sym typeface="Avenir Next Medium"/>
              </a:defRPr>
            </a:lvl1pPr>
            <a:lvl2pPr defTabSz="566673">
              <a:spcBef>
                <a:spcPts val="3100"/>
              </a:spcBef>
              <a:defRPr sz="1900" spc="-58">
                <a:latin typeface="Avenir Next Medium"/>
                <a:ea typeface="Avenir Next Medium"/>
                <a:cs typeface="Avenir Next Medium"/>
                <a:sym typeface="Avenir Next Medium"/>
              </a:defRPr>
            </a:lvl2pPr>
            <a:lvl3pPr defTabSz="566673">
              <a:spcBef>
                <a:spcPts val="3100"/>
              </a:spcBef>
              <a:defRPr sz="1900" spc="-58">
                <a:latin typeface="Avenir Next Medium"/>
                <a:ea typeface="Avenir Next Medium"/>
                <a:cs typeface="Avenir Next Medium"/>
                <a:sym typeface="Avenir Next Medium"/>
              </a:defRPr>
            </a:lvl3pPr>
            <a:lvl4pPr defTabSz="566673">
              <a:spcBef>
                <a:spcPts val="3100"/>
              </a:spcBef>
              <a:defRPr sz="1900" spc="-58">
                <a:latin typeface="Avenir Next Medium"/>
                <a:ea typeface="Avenir Next Medium"/>
                <a:cs typeface="Avenir Next Medium"/>
                <a:sym typeface="Avenir Next Medium"/>
              </a:defRPr>
            </a:lvl4pPr>
            <a:lvl5pPr defTabSz="566673">
              <a:spcBef>
                <a:spcPts val="3100"/>
              </a:spcBef>
              <a:defRPr sz="1900" spc="-58">
                <a:latin typeface="Avenir Next Medium"/>
                <a:ea typeface="Avenir Next Medium"/>
                <a:cs typeface="Avenir Next Medium"/>
                <a:sym typeface="Avenir Next Medium"/>
              </a:defRPr>
            </a:lvl5pPr>
          </a:lstStyle>
          <a:p>
            <a:r>
              <a:t>Auteur et date</a:t>
            </a:r>
          </a:p>
          <a:p>
            <a:pPr lvl="1"/>
            <a:endParaRPr/>
          </a:p>
          <a:p>
            <a:pPr lvl="2"/>
            <a:endParaRPr/>
          </a:p>
          <a:p>
            <a:pPr lvl="3"/>
            <a:endParaRPr/>
          </a:p>
          <a:p>
            <a:pPr lvl="4"/>
            <a:endParaRPr/>
          </a:p>
        </p:txBody>
      </p:sp>
      <p:sp>
        <p:nvSpPr>
          <p:cNvPr id="53" name="Texte niveau 1…"/>
          <p:cNvSpPr txBox="1">
            <a:spLocks noGrp="1"/>
          </p:cNvSpPr>
          <p:nvPr>
            <p:ph type="body" idx="21" hasCustomPrompt="1"/>
          </p:nvPr>
        </p:nvSpPr>
        <p:spPr>
          <a:xfrm>
            <a:off x="1295400" y="5270500"/>
            <a:ext cx="21869400" cy="7135318"/>
          </a:xfrm>
          <a:prstGeom prst="rect">
            <a:avLst/>
          </a:prstGeom>
        </p:spPr>
        <p:txBody>
          <a:bodyPr numCol="2" spcCol="1093469"/>
          <a:lstStyle>
            <a:lvl1pPr>
              <a:spcBef>
                <a:spcPts val="3300"/>
              </a:spcBef>
              <a:defRPr sz="4000" cap="none" spc="0"/>
            </a:lvl1pPr>
          </a:lstStyle>
          <a:p>
            <a:r>
              <a:t>Texte de puce de diapositive</a:t>
            </a:r>
          </a:p>
        </p:txBody>
      </p:sp>
      <p:sp>
        <p:nvSpPr>
          <p:cNvPr id="54" name="Rectangle"/>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gn="ctr" defTabSz="821530">
              <a:defRPr sz="2200" spc="-44">
                <a:latin typeface="Avenir Next Demi Bold"/>
                <a:ea typeface="Avenir Next Demi Bold"/>
                <a:cs typeface="Avenir Next Demi Bold"/>
                <a:sym typeface="Avenir Next Demi Bold"/>
              </a:defRPr>
            </a:pPr>
            <a:endParaRPr/>
          </a:p>
        </p:txBody>
      </p:sp>
      <p:sp>
        <p:nvSpPr>
          <p:cNvPr id="55" name="Numéro de diapositive"/>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re, puces et photo">
    <p:bg>
      <p:bgPr>
        <a:solidFill>
          <a:srgbClr val="FFFFFF"/>
        </a:solidFill>
        <a:effectLst/>
      </p:bgPr>
    </p:bg>
    <p:spTree>
      <p:nvGrpSpPr>
        <p:cNvPr id="1" name=""/>
        <p:cNvGrpSpPr/>
        <p:nvPr/>
      </p:nvGrpSpPr>
      <p:grpSpPr>
        <a:xfrm>
          <a:off x="0" y="0"/>
          <a:ext cx="0" cy="0"/>
          <a:chOff x="0" y="0"/>
          <a:chExt cx="0" cy="0"/>
        </a:xfrm>
      </p:grpSpPr>
      <p:sp>
        <p:nvSpPr>
          <p:cNvPr id="62" name="Personne au large sourire portant un haut bleu devant un mur bleu"/>
          <p:cNvSpPr>
            <a:spLocks noGrp="1"/>
          </p:cNvSpPr>
          <p:nvPr>
            <p:ph type="pic" idx="21"/>
          </p:nvPr>
        </p:nvSpPr>
        <p:spPr>
          <a:xfrm>
            <a:off x="10236489" y="-2"/>
            <a:ext cx="20561460" cy="13716001"/>
          </a:xfrm>
          <a:prstGeom prst="rect">
            <a:avLst/>
          </a:prstGeom>
        </p:spPr>
        <p:txBody>
          <a:bodyPr lIns="91439" tIns="45719" rIns="91439" bIns="45719">
            <a:noAutofit/>
          </a:bodyPr>
          <a:lstStyle/>
          <a:p>
            <a:endParaRPr/>
          </a:p>
        </p:txBody>
      </p:sp>
      <p:sp>
        <p:nvSpPr>
          <p:cNvPr id="63" name="Texte niveau 1…"/>
          <p:cNvSpPr txBox="1">
            <a:spLocks noGrp="1"/>
          </p:cNvSpPr>
          <p:nvPr>
            <p:ph type="body" sz="half" idx="1" hasCustomPrompt="1"/>
          </p:nvPr>
        </p:nvSpPr>
        <p:spPr>
          <a:xfrm>
            <a:off x="1295400" y="5257800"/>
            <a:ext cx="11442700" cy="6886575"/>
          </a:xfrm>
          <a:prstGeom prst="rect">
            <a:avLst/>
          </a:prstGeom>
        </p:spPr>
        <p:txBody>
          <a:bodyPr/>
          <a:lstStyle>
            <a:lvl1pPr>
              <a:spcBef>
                <a:spcPts val="3300"/>
              </a:spcBef>
              <a:defRPr sz="4000" cap="none" spc="0"/>
            </a:lvl1pPr>
            <a:lvl2pPr>
              <a:spcBef>
                <a:spcPts val="3300"/>
              </a:spcBef>
              <a:defRPr sz="4000" cap="none" spc="0"/>
            </a:lvl2pPr>
            <a:lvl3pPr>
              <a:spcBef>
                <a:spcPts val="3300"/>
              </a:spcBef>
              <a:defRPr sz="4000" cap="none" spc="0"/>
            </a:lvl3pPr>
            <a:lvl4pPr>
              <a:spcBef>
                <a:spcPts val="3300"/>
              </a:spcBef>
              <a:defRPr sz="4000" cap="none" spc="0"/>
            </a:lvl4pPr>
            <a:lvl5pPr>
              <a:spcBef>
                <a:spcPts val="3300"/>
              </a:spcBef>
              <a:defRPr sz="4000" cap="none" spc="0"/>
            </a:lvl5pPr>
          </a:lstStyle>
          <a:p>
            <a:r>
              <a:t>Texte de puce de diapositive</a:t>
            </a:r>
          </a:p>
          <a:p>
            <a:pPr lvl="1"/>
            <a:endParaRPr/>
          </a:p>
          <a:p>
            <a:pPr lvl="2"/>
            <a:endParaRPr/>
          </a:p>
          <a:p>
            <a:pPr lvl="3"/>
            <a:endParaRPr/>
          </a:p>
          <a:p>
            <a:pPr lvl="4"/>
            <a:endParaRPr/>
          </a:p>
        </p:txBody>
      </p:sp>
      <p:sp>
        <p:nvSpPr>
          <p:cNvPr id="64" name="Rectangle"/>
          <p:cNvSpPr/>
          <p:nvPr/>
        </p:nvSpPr>
        <p:spPr>
          <a:xfrm>
            <a:off x="0" y="990550"/>
            <a:ext cx="12538389" cy="279401"/>
          </a:xfrm>
          <a:prstGeom prst="rect">
            <a:avLst/>
          </a:prstGeom>
          <a:solidFill>
            <a:schemeClr val="accent4"/>
          </a:solidFill>
          <a:ln w="12700">
            <a:miter lim="400000"/>
          </a:ln>
        </p:spPr>
        <p:txBody>
          <a:bodyPr lIns="50800" tIns="50800" rIns="50800" bIns="50800" anchor="ctr"/>
          <a:lstStyle/>
          <a:p>
            <a:pPr algn="ctr" defTabSz="821530">
              <a:defRPr sz="2200" spc="-44">
                <a:latin typeface="Avenir Next Demi Bold"/>
                <a:ea typeface="Avenir Next Demi Bold"/>
                <a:cs typeface="Avenir Next Demi Bold"/>
                <a:sym typeface="Avenir Next Demi Bold"/>
              </a:defRPr>
            </a:pPr>
            <a:endParaRPr/>
          </a:p>
        </p:txBody>
      </p:sp>
      <p:sp>
        <p:nvSpPr>
          <p:cNvPr id="65" name="Auteur et date"/>
          <p:cNvSpPr txBox="1">
            <a:spLocks noGrp="1"/>
          </p:cNvSpPr>
          <p:nvPr>
            <p:ph type="body" sz="quarter" idx="22" hasCustomPrompt="1"/>
          </p:nvPr>
        </p:nvSpPr>
        <p:spPr>
          <a:xfrm>
            <a:off x="1295400" y="12955885"/>
            <a:ext cx="11442700" cy="429262"/>
          </a:xfrm>
          <a:prstGeom prst="rect">
            <a:avLst/>
          </a:prstGeom>
        </p:spPr>
        <p:txBody>
          <a:bodyPr/>
          <a:lstStyle>
            <a:lvl1pPr defTabSz="566673">
              <a:spcBef>
                <a:spcPts val="3100"/>
              </a:spcBef>
              <a:defRPr sz="1900" spc="-100">
                <a:latin typeface="Avenir Next Medium"/>
                <a:ea typeface="Avenir Next Medium"/>
                <a:cs typeface="Avenir Next Medium"/>
                <a:sym typeface="Avenir Next Medium"/>
              </a:defRPr>
            </a:lvl1pPr>
          </a:lstStyle>
          <a:p>
            <a:r>
              <a:t>Auteur et date</a:t>
            </a:r>
          </a:p>
        </p:txBody>
      </p:sp>
      <p:sp>
        <p:nvSpPr>
          <p:cNvPr id="66" name="Titre de diapositive"/>
          <p:cNvSpPr txBox="1">
            <a:spLocks noGrp="1"/>
          </p:cNvSpPr>
          <p:nvPr>
            <p:ph type="title" hasCustomPrompt="1"/>
          </p:nvPr>
        </p:nvSpPr>
        <p:spPr>
          <a:xfrm>
            <a:off x="1295400" y="1625600"/>
            <a:ext cx="11442700" cy="2466975"/>
          </a:xfrm>
          <a:prstGeom prst="rect">
            <a:avLst/>
          </a:prstGeom>
        </p:spPr>
        <p:txBody>
          <a:bodyPr anchor="t"/>
          <a:lstStyle>
            <a:lvl1pPr defTabSz="584200">
              <a:defRPr sz="10000" spc="-400"/>
            </a:lvl1pPr>
          </a:lstStyle>
          <a:p>
            <a:r>
              <a:t>Titre de diapositive</a:t>
            </a:r>
          </a:p>
        </p:txBody>
      </p:sp>
      <p:sp>
        <p:nvSpPr>
          <p:cNvPr id="67" name="Sous-titre de diapositive"/>
          <p:cNvSpPr txBox="1">
            <a:spLocks noGrp="1"/>
          </p:cNvSpPr>
          <p:nvPr>
            <p:ph type="body" sz="quarter" idx="23" hasCustomPrompt="1"/>
          </p:nvPr>
        </p:nvSpPr>
        <p:spPr>
          <a:xfrm>
            <a:off x="1295399" y="4092575"/>
            <a:ext cx="11442703" cy="678373"/>
          </a:xfrm>
          <a:prstGeom prst="rect">
            <a:avLst/>
          </a:prstGeom>
        </p:spPr>
        <p:txBody>
          <a:bodyPr/>
          <a:lstStyle>
            <a:lvl1pPr defTabSz="554990">
              <a:defRPr sz="3300" spc="-100"/>
            </a:lvl1pPr>
          </a:lstStyle>
          <a:p>
            <a:r>
              <a:t>Sous-titre de diapositive</a:t>
            </a:r>
          </a:p>
        </p:txBody>
      </p:sp>
      <p:sp>
        <p:nvSpPr>
          <p:cNvPr id="68" name="Numéro de diapositive"/>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re, puces, vidéo direct, petit">
    <p:bg>
      <p:bgPr>
        <a:solidFill>
          <a:srgbClr val="FFFFFF"/>
        </a:solidFill>
        <a:effectLst/>
      </p:bgPr>
    </p:bg>
    <p:spTree>
      <p:nvGrpSpPr>
        <p:cNvPr id="1" name=""/>
        <p:cNvGrpSpPr/>
        <p:nvPr/>
      </p:nvGrpSpPr>
      <p:grpSpPr>
        <a:xfrm>
          <a:off x="0" y="0"/>
          <a:ext cx="0" cy="0"/>
          <a:chOff x="0" y="0"/>
          <a:chExt cx="0" cy="0"/>
        </a:xfrm>
      </p:grpSpPr>
      <p:sp>
        <p:nvSpPr>
          <p:cNvPr id="75" name="Texte niveau 1…"/>
          <p:cNvSpPr txBox="1">
            <a:spLocks noGrp="1"/>
          </p:cNvSpPr>
          <p:nvPr>
            <p:ph type="body" sz="half" idx="1" hasCustomPrompt="1"/>
          </p:nvPr>
        </p:nvSpPr>
        <p:spPr>
          <a:xfrm>
            <a:off x="1295400" y="5257800"/>
            <a:ext cx="11442700" cy="6886575"/>
          </a:xfrm>
          <a:prstGeom prst="rect">
            <a:avLst/>
          </a:prstGeom>
        </p:spPr>
        <p:txBody>
          <a:bodyPr/>
          <a:lstStyle>
            <a:lvl1pPr>
              <a:spcBef>
                <a:spcPts val="3300"/>
              </a:spcBef>
              <a:defRPr sz="4000" cap="none" spc="0"/>
            </a:lvl1pPr>
            <a:lvl2pPr>
              <a:spcBef>
                <a:spcPts val="3300"/>
              </a:spcBef>
              <a:defRPr sz="4000" cap="none" spc="0"/>
            </a:lvl2pPr>
            <a:lvl3pPr>
              <a:spcBef>
                <a:spcPts val="3300"/>
              </a:spcBef>
              <a:defRPr sz="4000" cap="none" spc="0"/>
            </a:lvl3pPr>
            <a:lvl4pPr>
              <a:spcBef>
                <a:spcPts val="3300"/>
              </a:spcBef>
              <a:defRPr sz="4000" cap="none" spc="0"/>
            </a:lvl4pPr>
            <a:lvl5pPr>
              <a:spcBef>
                <a:spcPts val="3300"/>
              </a:spcBef>
              <a:defRPr sz="4000" cap="none" spc="0"/>
            </a:lvl5pPr>
          </a:lstStyle>
          <a:p>
            <a:r>
              <a:t>Texte de puce de diapositive</a:t>
            </a:r>
          </a:p>
          <a:p>
            <a:pPr lvl="1"/>
            <a:endParaRPr/>
          </a:p>
          <a:p>
            <a:pPr lvl="2"/>
            <a:endParaRPr/>
          </a:p>
          <a:p>
            <a:pPr lvl="3"/>
            <a:endParaRPr/>
          </a:p>
          <a:p>
            <a:pPr lvl="4"/>
            <a:endParaRPr/>
          </a:p>
        </p:txBody>
      </p:sp>
      <p:sp>
        <p:nvSpPr>
          <p:cNvPr id="76" name="Rectangle"/>
          <p:cNvSpPr/>
          <p:nvPr/>
        </p:nvSpPr>
        <p:spPr>
          <a:xfrm>
            <a:off x="0" y="990550"/>
            <a:ext cx="24384000" cy="279401"/>
          </a:xfrm>
          <a:prstGeom prst="rect">
            <a:avLst/>
          </a:prstGeom>
          <a:solidFill>
            <a:schemeClr val="accent4"/>
          </a:solidFill>
          <a:ln w="12700">
            <a:miter lim="400000"/>
          </a:ln>
        </p:spPr>
        <p:txBody>
          <a:bodyPr lIns="50800" tIns="50800" rIns="50800" bIns="50800" anchor="ctr"/>
          <a:lstStyle/>
          <a:p>
            <a:pPr algn="ctr" defTabSz="821530">
              <a:defRPr sz="2200" spc="-44">
                <a:latin typeface="Avenir Next Demi Bold"/>
                <a:ea typeface="Avenir Next Demi Bold"/>
                <a:cs typeface="Avenir Next Demi Bold"/>
                <a:sym typeface="Avenir Next Demi Bold"/>
              </a:defRPr>
            </a:pPr>
            <a:endParaRPr/>
          </a:p>
        </p:txBody>
      </p:sp>
      <p:sp>
        <p:nvSpPr>
          <p:cNvPr id="77" name="Auteur et date"/>
          <p:cNvSpPr txBox="1">
            <a:spLocks noGrp="1"/>
          </p:cNvSpPr>
          <p:nvPr>
            <p:ph type="body" sz="quarter" idx="21" hasCustomPrompt="1"/>
          </p:nvPr>
        </p:nvSpPr>
        <p:spPr>
          <a:xfrm>
            <a:off x="1295400" y="12955885"/>
            <a:ext cx="11442700" cy="429262"/>
          </a:xfrm>
          <a:prstGeom prst="rect">
            <a:avLst/>
          </a:prstGeom>
        </p:spPr>
        <p:txBody>
          <a:bodyPr/>
          <a:lstStyle>
            <a:lvl1pPr defTabSz="566673">
              <a:spcBef>
                <a:spcPts val="3100"/>
              </a:spcBef>
              <a:defRPr sz="1900" spc="-100">
                <a:latin typeface="Avenir Next Medium"/>
                <a:ea typeface="Avenir Next Medium"/>
                <a:cs typeface="Avenir Next Medium"/>
                <a:sym typeface="Avenir Next Medium"/>
              </a:defRPr>
            </a:lvl1pPr>
          </a:lstStyle>
          <a:p>
            <a:r>
              <a:t>Auteur et date</a:t>
            </a:r>
          </a:p>
        </p:txBody>
      </p:sp>
      <p:sp>
        <p:nvSpPr>
          <p:cNvPr id="78" name="Titre de diapositive"/>
          <p:cNvSpPr txBox="1">
            <a:spLocks noGrp="1"/>
          </p:cNvSpPr>
          <p:nvPr>
            <p:ph type="title" hasCustomPrompt="1"/>
          </p:nvPr>
        </p:nvSpPr>
        <p:spPr>
          <a:xfrm>
            <a:off x="1295400" y="1625600"/>
            <a:ext cx="11442700" cy="2466975"/>
          </a:xfrm>
          <a:prstGeom prst="rect">
            <a:avLst/>
          </a:prstGeom>
        </p:spPr>
        <p:txBody>
          <a:bodyPr anchor="t"/>
          <a:lstStyle>
            <a:lvl1pPr defTabSz="584200">
              <a:defRPr sz="10000" spc="-400"/>
            </a:lvl1pPr>
          </a:lstStyle>
          <a:p>
            <a:r>
              <a:t>Titre de diapositive</a:t>
            </a:r>
          </a:p>
        </p:txBody>
      </p:sp>
      <p:sp>
        <p:nvSpPr>
          <p:cNvPr id="79" name="Sous-titre de diapositive"/>
          <p:cNvSpPr txBox="1">
            <a:spLocks noGrp="1"/>
          </p:cNvSpPr>
          <p:nvPr>
            <p:ph type="body" sz="quarter" idx="22" hasCustomPrompt="1"/>
          </p:nvPr>
        </p:nvSpPr>
        <p:spPr>
          <a:xfrm>
            <a:off x="1295399" y="4092575"/>
            <a:ext cx="11442703" cy="678373"/>
          </a:xfrm>
          <a:prstGeom prst="rect">
            <a:avLst/>
          </a:prstGeom>
        </p:spPr>
        <p:txBody>
          <a:bodyPr/>
          <a:lstStyle>
            <a:lvl1pPr defTabSz="554990">
              <a:defRPr sz="3300" spc="-100"/>
            </a:lvl1pPr>
          </a:lstStyle>
          <a:p>
            <a:r>
              <a:t>Sous-titre de diapositive</a:t>
            </a:r>
          </a:p>
        </p:txBody>
      </p:sp>
      <p:sp>
        <p:nvSpPr>
          <p:cNvPr id="80" name="Numéro de diapositive"/>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re, puces, vidéo direct, grand">
    <p:bg>
      <p:bgPr>
        <a:solidFill>
          <a:srgbClr val="FFFFFF"/>
        </a:solidFill>
        <a:effectLst/>
      </p:bgPr>
    </p:bg>
    <p:spTree>
      <p:nvGrpSpPr>
        <p:cNvPr id="1" name=""/>
        <p:cNvGrpSpPr/>
        <p:nvPr/>
      </p:nvGrpSpPr>
      <p:grpSpPr>
        <a:xfrm>
          <a:off x="0" y="0"/>
          <a:ext cx="0" cy="0"/>
          <a:chOff x="0" y="0"/>
          <a:chExt cx="0" cy="0"/>
        </a:xfrm>
      </p:grpSpPr>
      <p:sp>
        <p:nvSpPr>
          <p:cNvPr id="87" name="Texte niveau 1…"/>
          <p:cNvSpPr txBox="1">
            <a:spLocks noGrp="1"/>
          </p:cNvSpPr>
          <p:nvPr>
            <p:ph type="body" sz="half" idx="1" hasCustomPrompt="1"/>
          </p:nvPr>
        </p:nvSpPr>
        <p:spPr>
          <a:xfrm>
            <a:off x="1295400" y="5257800"/>
            <a:ext cx="11442700" cy="6886575"/>
          </a:xfrm>
          <a:prstGeom prst="rect">
            <a:avLst/>
          </a:prstGeom>
        </p:spPr>
        <p:txBody>
          <a:bodyPr/>
          <a:lstStyle>
            <a:lvl1pPr>
              <a:spcBef>
                <a:spcPts val="3300"/>
              </a:spcBef>
              <a:defRPr sz="4000" cap="none" spc="0"/>
            </a:lvl1pPr>
            <a:lvl2pPr>
              <a:spcBef>
                <a:spcPts val="3300"/>
              </a:spcBef>
              <a:defRPr sz="4000" cap="none" spc="0"/>
            </a:lvl2pPr>
            <a:lvl3pPr>
              <a:spcBef>
                <a:spcPts val="3300"/>
              </a:spcBef>
              <a:defRPr sz="4000" cap="none" spc="0"/>
            </a:lvl3pPr>
            <a:lvl4pPr>
              <a:spcBef>
                <a:spcPts val="3300"/>
              </a:spcBef>
              <a:defRPr sz="4000" cap="none" spc="0"/>
            </a:lvl4pPr>
            <a:lvl5pPr>
              <a:spcBef>
                <a:spcPts val="3300"/>
              </a:spcBef>
              <a:defRPr sz="4000" cap="none" spc="0"/>
            </a:lvl5pPr>
          </a:lstStyle>
          <a:p>
            <a:r>
              <a:t>Texte de puce de diapositive</a:t>
            </a:r>
          </a:p>
          <a:p>
            <a:pPr lvl="1"/>
            <a:endParaRPr/>
          </a:p>
          <a:p>
            <a:pPr lvl="2"/>
            <a:endParaRPr/>
          </a:p>
          <a:p>
            <a:pPr lvl="3"/>
            <a:endParaRPr/>
          </a:p>
          <a:p>
            <a:pPr lvl="4"/>
            <a:endParaRPr/>
          </a:p>
        </p:txBody>
      </p:sp>
      <p:sp>
        <p:nvSpPr>
          <p:cNvPr id="88" name="Rectangle"/>
          <p:cNvSpPr/>
          <p:nvPr/>
        </p:nvSpPr>
        <p:spPr>
          <a:xfrm>
            <a:off x="0" y="990550"/>
            <a:ext cx="12538389" cy="279401"/>
          </a:xfrm>
          <a:prstGeom prst="rect">
            <a:avLst/>
          </a:prstGeom>
          <a:solidFill>
            <a:schemeClr val="accent4"/>
          </a:solidFill>
          <a:ln w="12700">
            <a:miter lim="400000"/>
          </a:ln>
        </p:spPr>
        <p:txBody>
          <a:bodyPr lIns="50800" tIns="50800" rIns="50800" bIns="50800" anchor="ctr"/>
          <a:lstStyle/>
          <a:p>
            <a:pPr algn="ctr" defTabSz="821530">
              <a:defRPr sz="2200" spc="-44">
                <a:latin typeface="Avenir Next Demi Bold"/>
                <a:ea typeface="Avenir Next Demi Bold"/>
                <a:cs typeface="Avenir Next Demi Bold"/>
                <a:sym typeface="Avenir Next Demi Bold"/>
              </a:defRPr>
            </a:pPr>
            <a:endParaRPr/>
          </a:p>
        </p:txBody>
      </p:sp>
      <p:sp>
        <p:nvSpPr>
          <p:cNvPr id="89" name="Auteur et date"/>
          <p:cNvSpPr txBox="1">
            <a:spLocks noGrp="1"/>
          </p:cNvSpPr>
          <p:nvPr>
            <p:ph type="body" sz="quarter" idx="21" hasCustomPrompt="1"/>
          </p:nvPr>
        </p:nvSpPr>
        <p:spPr>
          <a:xfrm>
            <a:off x="1295400" y="12955885"/>
            <a:ext cx="11442700" cy="429262"/>
          </a:xfrm>
          <a:prstGeom prst="rect">
            <a:avLst/>
          </a:prstGeom>
        </p:spPr>
        <p:txBody>
          <a:bodyPr/>
          <a:lstStyle>
            <a:lvl1pPr defTabSz="566673">
              <a:spcBef>
                <a:spcPts val="3100"/>
              </a:spcBef>
              <a:defRPr sz="1900" spc="-100">
                <a:latin typeface="Avenir Next Medium"/>
                <a:ea typeface="Avenir Next Medium"/>
                <a:cs typeface="Avenir Next Medium"/>
                <a:sym typeface="Avenir Next Medium"/>
              </a:defRPr>
            </a:lvl1pPr>
          </a:lstStyle>
          <a:p>
            <a:r>
              <a:t>Auteur et date</a:t>
            </a:r>
          </a:p>
        </p:txBody>
      </p:sp>
      <p:sp>
        <p:nvSpPr>
          <p:cNvPr id="90" name="Titre de diapositive"/>
          <p:cNvSpPr txBox="1">
            <a:spLocks noGrp="1"/>
          </p:cNvSpPr>
          <p:nvPr>
            <p:ph type="title" hasCustomPrompt="1"/>
          </p:nvPr>
        </p:nvSpPr>
        <p:spPr>
          <a:xfrm>
            <a:off x="1295400" y="1625600"/>
            <a:ext cx="11442700" cy="2466975"/>
          </a:xfrm>
          <a:prstGeom prst="rect">
            <a:avLst/>
          </a:prstGeom>
        </p:spPr>
        <p:txBody>
          <a:bodyPr anchor="t"/>
          <a:lstStyle>
            <a:lvl1pPr defTabSz="584200">
              <a:defRPr sz="10000" spc="-400"/>
            </a:lvl1pPr>
          </a:lstStyle>
          <a:p>
            <a:r>
              <a:t>Titre de diapositive</a:t>
            </a:r>
          </a:p>
        </p:txBody>
      </p:sp>
      <p:sp>
        <p:nvSpPr>
          <p:cNvPr id="91" name="Sous-titre de diapositive"/>
          <p:cNvSpPr txBox="1">
            <a:spLocks noGrp="1"/>
          </p:cNvSpPr>
          <p:nvPr>
            <p:ph type="body" sz="quarter" idx="22" hasCustomPrompt="1"/>
          </p:nvPr>
        </p:nvSpPr>
        <p:spPr>
          <a:xfrm>
            <a:off x="1295399" y="4092575"/>
            <a:ext cx="11442703" cy="678373"/>
          </a:xfrm>
          <a:prstGeom prst="rect">
            <a:avLst/>
          </a:prstGeom>
        </p:spPr>
        <p:txBody>
          <a:bodyPr/>
          <a:lstStyle>
            <a:lvl1pPr defTabSz="554990">
              <a:defRPr sz="3300" spc="-100"/>
            </a:lvl1pPr>
          </a:lstStyle>
          <a:p>
            <a:r>
              <a:t>Sous-titre de diapositive</a:t>
            </a:r>
          </a:p>
        </p:txBody>
      </p:sp>
      <p:sp>
        <p:nvSpPr>
          <p:cNvPr id="92" name="Numéro de diapositive"/>
          <p:cNvSpPr txBox="1">
            <a:spLocks noGrp="1"/>
          </p:cNvSpPr>
          <p:nvPr>
            <p:ph type="sldNum" sz="quarter" idx="2"/>
          </p:nvPr>
        </p:nvSpPr>
        <p:spPr>
          <a:prstGeom prst="rect">
            <a:avLst/>
          </a:prstGeom>
        </p:spPr>
        <p:txBody>
          <a:bodyPr/>
          <a:lstStyle>
            <a:lvl1pPr>
              <a:defRPr>
                <a:solidFill>
                  <a:srgbClr val="000000"/>
                </a:solidFill>
              </a:defRPr>
            </a:lvl1p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ec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9" name="Titre de section"/>
          <p:cNvSpPr txBox="1">
            <a:spLocks noGrp="1"/>
          </p:cNvSpPr>
          <p:nvPr>
            <p:ph type="title" hasCustomPrompt="1"/>
          </p:nvPr>
        </p:nvSpPr>
        <p:spPr>
          <a:xfrm>
            <a:off x="1295400" y="5404408"/>
            <a:ext cx="21869400" cy="2881786"/>
          </a:xfrm>
          <a:prstGeom prst="rect">
            <a:avLst/>
          </a:prstGeom>
        </p:spPr>
        <p:txBody>
          <a:bodyPr anchor="ctr"/>
          <a:lstStyle>
            <a:lvl1pPr defTabSz="825500">
              <a:defRPr sz="10200" spc="-408"/>
            </a:lvl1pPr>
          </a:lstStyle>
          <a:p>
            <a:r>
              <a:t>Titre de section</a:t>
            </a:r>
          </a:p>
        </p:txBody>
      </p:sp>
      <p:sp>
        <p:nvSpPr>
          <p:cNvPr id="100" name="Numéro de diapositive"/>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9"/>
          <a:srcRect/>
          <a:stretch>
            <a:fillRect/>
          </a:stretch>
        </a:blipFill>
        <a:effectLst/>
      </p:bgPr>
    </p:bg>
    <p:spTree>
      <p:nvGrpSpPr>
        <p:cNvPr id="1" name=""/>
        <p:cNvGrpSpPr/>
        <p:nvPr/>
      </p:nvGrpSpPr>
      <p:grpSpPr>
        <a:xfrm>
          <a:off x="0" y="0"/>
          <a:ext cx="0" cy="0"/>
          <a:chOff x="0" y="0"/>
          <a:chExt cx="0" cy="0"/>
        </a:xfrm>
      </p:grpSpPr>
      <p:sp>
        <p:nvSpPr>
          <p:cNvPr id="2" name="Titre de la présentation"/>
          <p:cNvSpPr txBox="1">
            <a:spLocks noGrp="1"/>
          </p:cNvSpPr>
          <p:nvPr>
            <p:ph type="title" hasCustomPrompt="1"/>
          </p:nvPr>
        </p:nvSpPr>
        <p:spPr>
          <a:xfrm>
            <a:off x="1298349" y="4384675"/>
            <a:ext cx="21869402" cy="4699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r>
              <a:t>Titre de la présentation</a:t>
            </a:r>
          </a:p>
        </p:txBody>
      </p:sp>
      <p:sp>
        <p:nvSpPr>
          <p:cNvPr id="3" name="Texte niveau 1…"/>
          <p:cNvSpPr txBox="1">
            <a:spLocks noGrp="1"/>
          </p:cNvSpPr>
          <p:nvPr>
            <p:ph type="body" idx="1" hasCustomPrompt="1"/>
          </p:nvPr>
        </p:nvSpPr>
        <p:spPr>
          <a:xfrm>
            <a:off x="1298349" y="9268776"/>
            <a:ext cx="21869402" cy="14022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Sous-titre de la présentation </a:t>
            </a:r>
          </a:p>
          <a:p>
            <a:pPr lvl="1"/>
            <a:endParaRPr/>
          </a:p>
          <a:p>
            <a:pPr lvl="2"/>
            <a:endParaRPr/>
          </a:p>
          <a:p>
            <a:pPr lvl="3"/>
            <a:endParaRPr/>
          </a:p>
          <a:p>
            <a:pPr lvl="4"/>
            <a:endParaRPr/>
          </a:p>
        </p:txBody>
      </p:sp>
      <p:sp>
        <p:nvSpPr>
          <p:cNvPr id="4" name="Numéro de diapositive"/>
          <p:cNvSpPr txBox="1">
            <a:spLocks noGrp="1"/>
          </p:cNvSpPr>
          <p:nvPr>
            <p:ph type="sldNum" sz="quarter" idx="2"/>
          </p:nvPr>
        </p:nvSpPr>
        <p:spPr>
          <a:xfrm>
            <a:off x="23549355" y="12964160"/>
            <a:ext cx="379477" cy="419101"/>
          </a:xfrm>
          <a:prstGeom prst="rect">
            <a:avLst/>
          </a:prstGeom>
          <a:ln w="12700">
            <a:miter lim="400000"/>
          </a:ln>
        </p:spPr>
        <p:txBody>
          <a:bodyPr wrap="none" lIns="50800" tIns="50800" rIns="50800" bIns="50800" anchor="b">
            <a:spAutoFit/>
          </a:bodyPr>
          <a:lstStyle>
            <a:lvl1pPr algn="ctr" defTabSz="3428913">
              <a:spcBef>
                <a:spcPts val="0"/>
              </a:spcBef>
              <a:defRPr sz="1800">
                <a:solidFill>
                  <a:srgbClr val="FFFFFF"/>
                </a:solidFill>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ransition spd="med"/>
  <p:txStyles>
    <p:titleStyle>
      <a:lvl1pPr marL="0" marR="0" indent="0" algn="l" defTabSz="1160858"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Avenir Next Regular"/>
          <a:ea typeface="Avenir Next Regular"/>
          <a:cs typeface="Avenir Next Regular"/>
          <a:sym typeface="Avenir Next Regular"/>
        </a:defRPr>
      </a:lvl1pPr>
      <a:lvl2pPr marL="0" marR="0" indent="0" algn="l" defTabSz="1160858"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Avenir Next Regular"/>
          <a:ea typeface="Avenir Next Regular"/>
          <a:cs typeface="Avenir Next Regular"/>
          <a:sym typeface="Avenir Next Regular"/>
        </a:defRPr>
      </a:lvl2pPr>
      <a:lvl3pPr marL="0" marR="0" indent="0" algn="l" defTabSz="1160858"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Avenir Next Regular"/>
          <a:ea typeface="Avenir Next Regular"/>
          <a:cs typeface="Avenir Next Regular"/>
          <a:sym typeface="Avenir Next Regular"/>
        </a:defRPr>
      </a:lvl3pPr>
      <a:lvl4pPr marL="0" marR="0" indent="0" algn="l" defTabSz="1160858"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Avenir Next Regular"/>
          <a:ea typeface="Avenir Next Regular"/>
          <a:cs typeface="Avenir Next Regular"/>
          <a:sym typeface="Avenir Next Regular"/>
        </a:defRPr>
      </a:lvl4pPr>
      <a:lvl5pPr marL="0" marR="0" indent="0" algn="l" defTabSz="1160858"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Avenir Next Regular"/>
          <a:ea typeface="Avenir Next Regular"/>
          <a:cs typeface="Avenir Next Regular"/>
          <a:sym typeface="Avenir Next Regular"/>
        </a:defRPr>
      </a:lvl5pPr>
      <a:lvl6pPr marL="0" marR="0" indent="0" algn="l" defTabSz="1160858"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Avenir Next Regular"/>
          <a:ea typeface="Avenir Next Regular"/>
          <a:cs typeface="Avenir Next Regular"/>
          <a:sym typeface="Avenir Next Regular"/>
        </a:defRPr>
      </a:lvl6pPr>
      <a:lvl7pPr marL="0" marR="0" indent="0" algn="l" defTabSz="1160858"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Avenir Next Regular"/>
          <a:ea typeface="Avenir Next Regular"/>
          <a:cs typeface="Avenir Next Regular"/>
          <a:sym typeface="Avenir Next Regular"/>
        </a:defRPr>
      </a:lvl7pPr>
      <a:lvl8pPr marL="0" marR="0" indent="0" algn="l" defTabSz="1160858"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Avenir Next Regular"/>
          <a:ea typeface="Avenir Next Regular"/>
          <a:cs typeface="Avenir Next Regular"/>
          <a:sym typeface="Avenir Next Regular"/>
        </a:defRPr>
      </a:lvl8pPr>
      <a:lvl9pPr marL="0" marR="0" indent="0" algn="l" defTabSz="1160858" rtl="0" latinLnBrk="0">
        <a:lnSpc>
          <a:spcPct val="80000"/>
        </a:lnSpc>
        <a:spcBef>
          <a:spcPts val="0"/>
        </a:spcBef>
        <a:spcAft>
          <a:spcPts val="0"/>
        </a:spcAft>
        <a:buClrTx/>
        <a:buSzTx/>
        <a:buFontTx/>
        <a:buNone/>
        <a:tabLst/>
        <a:defRPr sz="13300" b="1" i="0" u="none" strike="noStrike" cap="all" spc="-665" baseline="0">
          <a:solidFill>
            <a:srgbClr val="000000"/>
          </a:solidFill>
          <a:uFillTx/>
          <a:latin typeface="Avenir Next Regular"/>
          <a:ea typeface="Avenir Next Regular"/>
          <a:cs typeface="Avenir Next Regular"/>
          <a:sym typeface="Avenir Next Regular"/>
        </a:defRPr>
      </a:lvl9pPr>
    </p:titleStyle>
    <p:bodyStyle>
      <a:lvl1pPr marL="0" marR="0" indent="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Avenir Next Demi Bold"/>
          <a:ea typeface="Avenir Next Demi Bold"/>
          <a:cs typeface="Avenir Next Demi Bold"/>
          <a:sym typeface="Avenir Next Demi Bold"/>
        </a:defRPr>
      </a:lvl1pPr>
      <a:lvl2pPr marL="0" marR="0" indent="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Avenir Next Demi Bold"/>
          <a:ea typeface="Avenir Next Demi Bold"/>
          <a:cs typeface="Avenir Next Demi Bold"/>
          <a:sym typeface="Avenir Next Demi Bold"/>
        </a:defRPr>
      </a:lvl2pPr>
      <a:lvl3pPr marL="0" marR="0" indent="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Avenir Next Demi Bold"/>
          <a:ea typeface="Avenir Next Demi Bold"/>
          <a:cs typeface="Avenir Next Demi Bold"/>
          <a:sym typeface="Avenir Next Demi Bold"/>
        </a:defRPr>
      </a:lvl3pPr>
      <a:lvl4pPr marL="0" marR="0" indent="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Avenir Next Demi Bold"/>
          <a:ea typeface="Avenir Next Demi Bold"/>
          <a:cs typeface="Avenir Next Demi Bold"/>
          <a:sym typeface="Avenir Next Demi Bold"/>
        </a:defRPr>
      </a:lvl4pPr>
      <a:lvl5pPr marL="0" marR="0" indent="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Avenir Next Demi Bold"/>
          <a:ea typeface="Avenir Next Demi Bold"/>
          <a:cs typeface="Avenir Next Demi Bold"/>
          <a:sym typeface="Avenir Next Demi Bold"/>
        </a:defRPr>
      </a:lvl5pPr>
      <a:lvl6pPr marL="0" marR="0" indent="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Avenir Next Demi Bold"/>
          <a:ea typeface="Avenir Next Demi Bold"/>
          <a:cs typeface="Avenir Next Demi Bold"/>
          <a:sym typeface="Avenir Next Demi Bold"/>
        </a:defRPr>
      </a:lvl6pPr>
      <a:lvl7pPr marL="0" marR="0" indent="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Avenir Next Demi Bold"/>
          <a:ea typeface="Avenir Next Demi Bold"/>
          <a:cs typeface="Avenir Next Demi Bold"/>
          <a:sym typeface="Avenir Next Demi Bold"/>
        </a:defRPr>
      </a:lvl7pPr>
      <a:lvl8pPr marL="0" marR="0" indent="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Avenir Next Demi Bold"/>
          <a:ea typeface="Avenir Next Demi Bold"/>
          <a:cs typeface="Avenir Next Demi Bold"/>
          <a:sym typeface="Avenir Next Demi Bold"/>
        </a:defRPr>
      </a:lvl8pPr>
      <a:lvl9pPr marL="0" marR="0" indent="0" algn="l" defTabSz="584200" rtl="0" latinLnBrk="0">
        <a:lnSpc>
          <a:spcPct val="100000"/>
        </a:lnSpc>
        <a:spcBef>
          <a:spcPts val="0"/>
        </a:spcBef>
        <a:spcAft>
          <a:spcPts val="0"/>
        </a:spcAft>
        <a:buClrTx/>
        <a:buSzTx/>
        <a:buFontTx/>
        <a:buNone/>
        <a:tabLst/>
        <a:defRPr sz="3500" b="0" i="0" u="none" strike="noStrike" cap="all" spc="-104" baseline="0">
          <a:solidFill>
            <a:srgbClr val="000000"/>
          </a:solidFill>
          <a:uFillTx/>
          <a:latin typeface="Avenir Next Demi Bold"/>
          <a:ea typeface="Avenir Next Demi Bold"/>
          <a:cs typeface="Avenir Next Demi Bold"/>
          <a:sym typeface="Avenir Next Demi Bold"/>
        </a:defRPr>
      </a:lvl9pPr>
    </p:bodyStyle>
    <p:otherStyle>
      <a:lvl1pPr marL="0" marR="0" indent="0" algn="ctr" defTabSz="3428913"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Next Regular"/>
        </a:defRPr>
      </a:lvl1pPr>
      <a:lvl2pPr marL="0" marR="0" indent="0" algn="ctr" defTabSz="3428913"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Next Regular"/>
        </a:defRPr>
      </a:lvl2pPr>
      <a:lvl3pPr marL="0" marR="0" indent="0" algn="ctr" defTabSz="3428913"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Next Regular"/>
        </a:defRPr>
      </a:lvl3pPr>
      <a:lvl4pPr marL="0" marR="0" indent="0" algn="ctr" defTabSz="3428913"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Next Regular"/>
        </a:defRPr>
      </a:lvl4pPr>
      <a:lvl5pPr marL="0" marR="0" indent="0" algn="ctr" defTabSz="3428913"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Next Regular"/>
        </a:defRPr>
      </a:lvl5pPr>
      <a:lvl6pPr marL="0" marR="0" indent="0" algn="ctr" defTabSz="3428913"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Next Regular"/>
        </a:defRPr>
      </a:lvl6pPr>
      <a:lvl7pPr marL="0" marR="0" indent="0" algn="ctr" defTabSz="3428913"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Next Regular"/>
        </a:defRPr>
      </a:lvl7pPr>
      <a:lvl8pPr marL="0" marR="0" indent="0" algn="ctr" defTabSz="3428913"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Next Regular"/>
        </a:defRPr>
      </a:lvl8pPr>
      <a:lvl9pPr marL="0" marR="0" indent="0" algn="ctr" defTabSz="3428913"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Next Regular"/>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hyperlink" Target="http://www.apple.com/fr/"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8" Type="http://schemas.openxmlformats.org/officeDocument/2006/relationships/hyperlink" Target="mailto:helene.horrent@ac-lyon.fr" TargetMode="External"/><Relationship Id="rId3" Type="http://schemas.openxmlformats.org/officeDocument/2006/relationships/image" Target="../media/image13.jpeg"/><Relationship Id="rId7" Type="http://schemas.openxmlformats.org/officeDocument/2006/relationships/hyperlink" Target="https://www.ac-lyon.fr/professeur-relais-aupres-du-mac-lyon-biennale-d-art-contemporain-musee-d-art-contemporain-127112" TargetMode="External"/><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hyperlink" Target="mailto:estelle.kieffer@ac-lyon.fr" TargetMode="External"/><Relationship Id="rId5" Type="http://schemas.openxmlformats.org/officeDocument/2006/relationships/hyperlink" Target="https://www.ac-lyon.fr/professeur-relais-aupres-de-l-institut-d-art-contemporain-fonds-regional-d-art-contemporain-ra-127043" TargetMode="External"/><Relationship Id="rId10" Type="http://schemas.openxmlformats.org/officeDocument/2006/relationships/hyperlink" Target="mailto:jordane.portier@ac-lyon.fr" TargetMode="External"/><Relationship Id="rId4" Type="http://schemas.openxmlformats.org/officeDocument/2006/relationships/image" Target="../media/image14.png"/><Relationship Id="rId9" Type="http://schemas.openxmlformats.org/officeDocument/2006/relationships/hyperlink" Target="https://www.ac-lyon.fr/professeur-relais-aupres-du-musee-d-art-moderne-de-saint-etienne-127857"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hyperlink" Target="https://lesoeuvres.pinaultcollection.com/fr/exposition/luogo-e-segni" TargetMode="External"/><Relationship Id="rId2" Type="http://schemas.openxmlformats.org/officeDocument/2006/relationships/image" Target="../media/image6.png"/><Relationship Id="rId1" Type="http://schemas.openxmlformats.org/officeDocument/2006/relationships/slideLayout" Target="../slideLayouts/slideLayout11.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185" name="9782072945717_large.jpeg" descr="9782072945717_large.jpeg"/>
          <p:cNvPicPr>
            <a:picLocks noGrp="1" noChangeAspect="1"/>
          </p:cNvPicPr>
          <p:nvPr>
            <p:ph type="pic" idx="21"/>
          </p:nvPr>
        </p:nvPicPr>
        <p:blipFill>
          <a:blip r:embed="rId3">
            <a:extLst/>
          </a:blip>
          <a:srcRect t="2489"/>
          <a:stretch>
            <a:fillRect/>
          </a:stretch>
        </p:blipFill>
        <p:spPr>
          <a:xfrm>
            <a:off x="15188716" y="1427756"/>
            <a:ext cx="6770684" cy="10860674"/>
          </a:xfrm>
          <a:prstGeom prst="rect">
            <a:avLst/>
          </a:prstGeom>
        </p:spPr>
      </p:pic>
      <p:sp>
        <p:nvSpPr>
          <p:cNvPr id="186" name="Entrer dans l’oeuvre:"/>
          <p:cNvSpPr txBox="1">
            <a:spLocks noGrp="1"/>
          </p:cNvSpPr>
          <p:nvPr>
            <p:ph type="title"/>
          </p:nvPr>
        </p:nvSpPr>
        <p:spPr>
          <a:prstGeom prst="rect">
            <a:avLst/>
          </a:prstGeom>
          <a:gradFill>
            <a:gsLst>
              <a:gs pos="0">
                <a:srgbClr val="5FA1FF"/>
              </a:gs>
              <a:gs pos="100000">
                <a:srgbClr val="FF01CB"/>
              </a:gs>
            </a:gsLst>
            <a:lin ang="5400000"/>
          </a:gradFill>
        </p:spPr>
        <p:txBody>
          <a:bodyPr anchor="b"/>
          <a:lstStyle/>
          <a:p>
            <a:pPr lvl="1" indent="457200" algn="ctr" defTabSz="821530">
              <a:lnSpc>
                <a:spcPct val="100000"/>
              </a:lnSpc>
              <a:defRPr sz="5500" b="0" cap="none" spc="-199">
                <a:solidFill>
                  <a:srgbClr val="212121"/>
                </a:solidFill>
                <a:latin typeface="Avenir Next Demi Bold"/>
                <a:ea typeface="Avenir Next Demi Bold"/>
                <a:cs typeface="Avenir Next Demi Bold"/>
                <a:sym typeface="Avenir Next Demi Bold"/>
              </a:defRPr>
            </a:pPr>
            <a:r>
              <a:t> Entrer dans l’oeuvre:       </a:t>
            </a:r>
            <a:endParaRPr spc="-110"/>
          </a:p>
          <a:p>
            <a:pPr lvl="1" indent="457200" defTabSz="821530">
              <a:lnSpc>
                <a:spcPct val="100000"/>
              </a:lnSpc>
              <a:defRPr sz="5500" i="1" cap="none" spc="-199">
                <a:solidFill>
                  <a:srgbClr val="FFFFFF"/>
                </a:solidFill>
              </a:defRPr>
            </a:pPr>
            <a:r>
              <a:t>                     </a:t>
            </a:r>
          </a:p>
        </p:txBody>
      </p:sp>
      <p:sp>
        <p:nvSpPr>
          <p:cNvPr id="187" name="- Biographie…"/>
          <p:cNvSpPr txBox="1">
            <a:spLocks noGrp="1"/>
          </p:cNvSpPr>
          <p:nvPr>
            <p:ph type="body" sz="quarter" idx="1"/>
          </p:nvPr>
        </p:nvSpPr>
        <p:spPr>
          <a:xfrm>
            <a:off x="1295400" y="4092575"/>
            <a:ext cx="11442700" cy="4211055"/>
          </a:xfrm>
          <a:prstGeom prst="rect">
            <a:avLst/>
          </a:prstGeom>
        </p:spPr>
        <p:txBody>
          <a:bodyPr/>
          <a:lstStyle/>
          <a:p>
            <a:pPr>
              <a:spcBef>
                <a:spcPts val="0"/>
              </a:spcBef>
              <a:defRPr sz="4500" cap="all" spc="-135"/>
            </a:pPr>
            <a:endParaRPr/>
          </a:p>
          <a:p>
            <a:pPr>
              <a:spcBef>
                <a:spcPts val="0"/>
              </a:spcBef>
              <a:defRPr sz="4500" cap="all" spc="-200"/>
            </a:pPr>
            <a:r>
              <a:t>- Biographie </a:t>
            </a:r>
            <a:endParaRPr spc="-135"/>
          </a:p>
          <a:p>
            <a:pPr>
              <a:spcBef>
                <a:spcPts val="0"/>
              </a:spcBef>
              <a:defRPr sz="4500" cap="all" spc="-200"/>
            </a:pPr>
            <a:r>
              <a:t>- Evocation du Livre </a:t>
            </a:r>
            <a:endParaRPr spc="-135"/>
          </a:p>
          <a:p>
            <a:pPr>
              <a:spcBef>
                <a:spcPts val="0"/>
              </a:spcBef>
              <a:defRPr sz="4500" cap="all" spc="-200"/>
            </a:pPr>
            <a:r>
              <a:t>- Contextualiser le lieu</a:t>
            </a:r>
            <a:r>
              <a:rPr u="sng">
                <a:solidFill>
                  <a:srgbClr val="0000FF"/>
                </a:solidFill>
                <a:uFill>
                  <a:solidFill>
                    <a:srgbClr val="0000FF"/>
                  </a:solidFill>
                </a:uFill>
                <a:hlinkClick r:id="rId4"/>
              </a:rPr>
              <a:t> </a:t>
            </a:r>
          </a:p>
        </p:txBody>
      </p:sp>
      <p:pic>
        <p:nvPicPr>
          <p:cNvPr id="188" name="LuogoESegni.pdf" descr="LuogoESegni.pdf"/>
          <p:cNvPicPr>
            <a:picLocks noChangeAspect="1"/>
          </p:cNvPicPr>
          <p:nvPr/>
        </p:nvPicPr>
        <p:blipFill>
          <a:blip r:embed="rId5">
            <a:extLst/>
          </a:blip>
          <a:stretch>
            <a:fillRect/>
          </a:stretch>
        </p:blipFill>
        <p:spPr>
          <a:xfrm>
            <a:off x="7688598" y="5514854"/>
            <a:ext cx="5400004" cy="7560007"/>
          </a:xfrm>
          <a:prstGeom prst="rect">
            <a:avLst/>
          </a:prstGeom>
          <a:ln w="12700">
            <a:miter lim="400000"/>
          </a:ln>
        </p:spPr>
      </p:pic>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3" name="Galerie d’images"/>
          <p:cNvGrpSpPr/>
          <p:nvPr/>
        </p:nvGrpSpPr>
        <p:grpSpPr>
          <a:xfrm>
            <a:off x="1257300" y="1155699"/>
            <a:ext cx="21869400" cy="11298866"/>
            <a:chOff x="0" y="0"/>
            <a:chExt cx="21869400" cy="11298864"/>
          </a:xfrm>
        </p:grpSpPr>
        <p:pic>
          <p:nvPicPr>
            <p:cNvPr id="221" name="Vue d'exposition « Felix Gonzalez-Torres - Roni Horn »_0.jpg" descr="Vue d'exposition « Felix Gonzalez-Torres - Roni Horn »_0.jpg"/>
            <p:cNvPicPr>
              <a:picLocks noChangeAspect="1"/>
            </p:cNvPicPr>
            <p:nvPr/>
          </p:nvPicPr>
          <p:blipFill>
            <a:blip r:embed="rId2">
              <a:extLst/>
            </a:blip>
            <a:srcRect t="13569" b="13568"/>
            <a:stretch>
              <a:fillRect/>
            </a:stretch>
          </p:blipFill>
          <p:spPr>
            <a:xfrm>
              <a:off x="0" y="-1"/>
              <a:ext cx="21869400" cy="10610953"/>
            </a:xfrm>
            <a:prstGeom prst="rect">
              <a:avLst/>
            </a:prstGeom>
            <a:ln w="12700" cap="flat">
              <a:noFill/>
              <a:miter lim="400000"/>
            </a:ln>
            <a:effectLst/>
          </p:spPr>
        </p:pic>
        <p:sp>
          <p:nvSpPr>
            <p:cNvPr id="222" name="Felix Gonzales, Untitled (BLOOD), 1992."/>
            <p:cNvSpPr txBox="1"/>
            <p:nvPr/>
          </p:nvSpPr>
          <p:spPr>
            <a:xfrm>
              <a:off x="0" y="10687149"/>
              <a:ext cx="21869400" cy="61171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spAutoFit/>
            </a:bodyPr>
            <a:lstStyle/>
            <a:p>
              <a:pPr algn="r" defTabSz="457200">
                <a:spcBef>
                  <a:spcPts val="0"/>
                </a:spcBef>
                <a:defRPr sz="3100" u="sng">
                  <a:latin typeface="American Typewriter"/>
                  <a:ea typeface="American Typewriter"/>
                  <a:cs typeface="American Typewriter"/>
                  <a:sym typeface="American Typewriter"/>
                </a:defRPr>
              </a:pPr>
              <a:r>
                <a:t>Felix Gonzales, </a:t>
              </a:r>
              <a:r>
                <a:rPr i="1">
                  <a:latin typeface="Arial"/>
                  <a:ea typeface="Arial"/>
                  <a:cs typeface="Arial"/>
                  <a:sym typeface="Arial"/>
                </a:rPr>
                <a:t>Untitled (BLOOD)</a:t>
              </a:r>
              <a:r>
                <a:t>, 1992.</a:t>
              </a:r>
            </a:p>
          </p:txBody>
        </p:sp>
      </p:gr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5" name="L’art comme expérience du temps qui permet l’introspection."/>
          <p:cNvSpPr txBox="1">
            <a:spLocks noGrp="1"/>
          </p:cNvSpPr>
          <p:nvPr>
            <p:ph type="body" sz="quarter" idx="1"/>
          </p:nvPr>
        </p:nvSpPr>
        <p:spPr>
          <a:xfrm>
            <a:off x="1295400" y="3543455"/>
            <a:ext cx="21869400" cy="694057"/>
          </a:xfrm>
          <a:prstGeom prst="rect">
            <a:avLst/>
          </a:prstGeom>
        </p:spPr>
        <p:txBody>
          <a:bodyPr/>
          <a:lstStyle>
            <a:lvl1pPr defTabSz="12700">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cap="none" spc="0">
                <a:latin typeface="American Typewriter"/>
                <a:ea typeface="American Typewriter"/>
                <a:cs typeface="American Typewriter"/>
                <a:sym typeface="American Typewriter"/>
              </a:defRPr>
            </a:lvl1pPr>
          </a:lstStyle>
          <a:p>
            <a:r>
              <a:t>L’art comme expérience du temps qui permet l’introspection. </a:t>
            </a:r>
          </a:p>
        </p:txBody>
      </p:sp>
      <p:sp>
        <p:nvSpPr>
          <p:cNvPr id="226" name="Proposer un corpus d’autres auteurs dans la collection, Ma nuit au musée, chez Stock.…"/>
          <p:cNvSpPr txBox="1">
            <a:spLocks noGrp="1"/>
          </p:cNvSpPr>
          <p:nvPr>
            <p:ph type="body" idx="2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defTabSz="12700">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000" u="none" spc="0">
                <a:solidFill>
                  <a:srgbClr val="941100"/>
                </a:solidFill>
                <a:latin typeface="American Typewriter"/>
                <a:ea typeface="American Typewriter"/>
                <a:cs typeface="American Typewriter"/>
                <a:sym typeface="American Typewriter"/>
              </a:defRPr>
            </a:pPr>
            <a:r>
              <a:t>Proposer un corpus d’autres auteurs dans la collection,</a:t>
            </a:r>
            <a:r>
              <a:rPr b="0">
                <a:latin typeface="Avenir Next Demi Bold"/>
                <a:ea typeface="Avenir Next Demi Bold"/>
                <a:cs typeface="Avenir Next Demi Bold"/>
                <a:sym typeface="Avenir Next Demi Bold"/>
              </a:rPr>
              <a:t> </a:t>
            </a:r>
            <a:r>
              <a:rPr i="1">
                <a:latin typeface="Avenir Next Regular"/>
                <a:ea typeface="Avenir Next Regular"/>
                <a:cs typeface="Avenir Next Regular"/>
                <a:sym typeface="Avenir Next Regular"/>
              </a:rPr>
              <a:t>Ma nuit au musée</a:t>
            </a:r>
            <a:r>
              <a:rPr b="0">
                <a:latin typeface="Avenir Next Demi Bold"/>
                <a:ea typeface="Avenir Next Demi Bold"/>
                <a:cs typeface="Avenir Next Demi Bold"/>
                <a:sym typeface="Avenir Next Demi Bold"/>
              </a:rPr>
              <a:t>, </a:t>
            </a:r>
            <a:r>
              <a:t>chez Stock. </a:t>
            </a:r>
          </a:p>
          <a:p>
            <a:pPr defTabSz="12700">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b="0" u="none" spc="0">
                <a:solidFill>
                  <a:srgbClr val="941100"/>
                </a:solidFill>
              </a:defRPr>
            </a:pPr>
            <a:r>
              <a:t>-Lola Lafon, </a:t>
            </a:r>
            <a:r>
              <a:rPr i="1">
                <a:latin typeface="Arial"/>
                <a:ea typeface="Arial"/>
                <a:cs typeface="Arial"/>
                <a:sym typeface="Arial"/>
              </a:rPr>
              <a:t>Quand tu écouteras cette chanson</a:t>
            </a:r>
            <a:r>
              <a:t>, 2022.</a:t>
            </a:r>
          </a:p>
          <a:p>
            <a:pPr defTabSz="12700">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b="0" u="none" spc="0">
                <a:solidFill>
                  <a:srgbClr val="941100"/>
                </a:solidFill>
              </a:defRPr>
            </a:pPr>
            <a:r>
              <a:t>-Aurélien Bellanger, </a:t>
            </a:r>
            <a:r>
              <a:rPr i="1">
                <a:latin typeface="Arial"/>
                <a:ea typeface="Arial"/>
                <a:cs typeface="Arial"/>
                <a:sym typeface="Arial"/>
              </a:rPr>
              <a:t>Le musée de la jeunesse</a:t>
            </a:r>
            <a:r>
              <a:t>, 2024.  </a:t>
            </a:r>
          </a:p>
          <a:p>
            <a:pPr defTabSz="12700">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u="none" spc="0">
                <a:solidFill>
                  <a:srgbClr val="941100"/>
                </a:solidFill>
                <a:latin typeface="American Typewriter"/>
                <a:ea typeface="American Typewriter"/>
                <a:cs typeface="American Typewriter"/>
                <a:sym typeface="American Typewriter"/>
              </a:defRPr>
            </a:pPr>
            <a:endParaRPr/>
          </a:p>
          <a:p>
            <a:pPr algn="r" defTabSz="12700">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b="0" u="none" spc="0">
                <a:solidFill>
                  <a:srgbClr val="0000FF"/>
                </a:solidFill>
                <a:latin typeface="American Typewriter"/>
                <a:ea typeface="American Typewriter"/>
                <a:cs typeface="American Typewriter"/>
                <a:sym typeface="American Typewriter"/>
              </a:defRPr>
            </a:pPr>
            <a:r>
              <a:t>Quel est-ce rapport du temps et de l’art dans le roman de Leila Slimani ? </a:t>
            </a:r>
            <a:r>
              <a:rPr i="1">
                <a:latin typeface="Arial"/>
                <a:ea typeface="Arial"/>
                <a:cs typeface="Arial"/>
                <a:sym typeface="Arial"/>
              </a:rPr>
              <a:t>Evocation du Maroc, du père, de la littérature…</a:t>
            </a:r>
          </a:p>
        </p:txBody>
      </p:sp>
      <p:sp>
        <p:nvSpPr>
          <p:cNvPr id="227" name="ActivitéE 4."/>
          <p:cNvSpPr txBox="1">
            <a:spLocks noGrp="1"/>
          </p:cNvSpPr>
          <p:nvPr>
            <p:ph type="title"/>
          </p:nvPr>
        </p:nvSpPr>
        <p:spPr>
          <a:prstGeom prst="rect">
            <a:avLst/>
          </a:prstGeom>
        </p:spPr>
        <p:txBody>
          <a:bodyPr/>
          <a:lstStyle>
            <a:lvl1pPr defTabSz="560830">
              <a:defRPr sz="9600"/>
            </a:lvl1pPr>
          </a:lstStyle>
          <a:p>
            <a:r>
              <a:t>Activité 5.</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29" name="MUSEE-1.jpg" descr="MUSEE-1.jpg"/>
          <p:cNvPicPr>
            <a:picLocks noGrp="1" noChangeAspect="1"/>
          </p:cNvPicPr>
          <p:nvPr>
            <p:ph type="pic" idx="21"/>
          </p:nvPr>
        </p:nvPicPr>
        <p:blipFill>
          <a:blip r:embed="rId3">
            <a:extLst/>
          </a:blip>
          <a:srcRect l="28022" r="28022"/>
          <a:stretch>
            <a:fillRect/>
          </a:stretch>
        </p:blipFill>
        <p:spPr>
          <a:xfrm>
            <a:off x="13678690" y="-228600"/>
            <a:ext cx="10349537" cy="13715999"/>
          </a:xfrm>
          <a:prstGeom prst="rect">
            <a:avLst/>
          </a:prstGeom>
        </p:spPr>
      </p:pic>
      <p:sp>
        <p:nvSpPr>
          <p:cNvPr id="230" name="Proposer une visite au Musée avec sa classe. Prévoir une séance problématisée en s’inspirant du Livre.…"/>
          <p:cNvSpPr txBox="1">
            <a:spLocks noGrp="1"/>
          </p:cNvSpPr>
          <p:nvPr>
            <p:ph type="body" sz="half" idx="1"/>
          </p:nvPr>
        </p:nvSpPr>
        <p:spPr>
          <a:xfrm>
            <a:off x="1295400" y="5099992"/>
            <a:ext cx="11442700" cy="6886576"/>
          </a:xfrm>
          <a:prstGeom prst="rect">
            <a:avLst/>
          </a:prstGeom>
          <a:effectLst>
            <a:outerShdw blurRad="381000" dist="114300" rotWithShape="0">
              <a:srgbClr val="000000">
                <a:alpha val="75000"/>
              </a:srgbClr>
            </a:outerShdw>
          </a:effectLst>
        </p:spPr>
        <p:txBody>
          <a:bodyPr/>
          <a:lstStyle/>
          <a:p>
            <a:pPr defTabSz="914400">
              <a:spcBef>
                <a:spcPts val="0"/>
              </a:spcBef>
              <a:tabLst>
                <a:tab pos="304800" algn="l"/>
                <a:tab pos="609600" algn="l"/>
                <a:tab pos="914400" algn="l"/>
                <a:tab pos="1219200" algn="l"/>
                <a:tab pos="1524000" algn="l"/>
                <a:tab pos="1828800" algn="l"/>
                <a:tab pos="2133600" algn="l"/>
                <a:tab pos="2438400" algn="l"/>
                <a:tab pos="2743200" algn="l"/>
                <a:tab pos="3048000" algn="l"/>
                <a:tab pos="3352800" algn="l"/>
                <a:tab pos="3657600" algn="l"/>
              </a:tabLst>
              <a:defRPr sz="3300">
                <a:solidFill>
                  <a:srgbClr val="0000FF"/>
                </a:solidFill>
                <a:latin typeface="American Typewriter"/>
                <a:ea typeface="American Typewriter"/>
                <a:cs typeface="American Typewriter"/>
                <a:sym typeface="American Typewriter"/>
              </a:defRPr>
            </a:pPr>
            <a:r>
              <a:t>Proposer une visite au Musée avec sa classe. Prévoir </a:t>
            </a:r>
            <a:r>
              <a:rPr>
                <a:solidFill>
                  <a:srgbClr val="000000"/>
                </a:solidFill>
              </a:rPr>
              <a:t>une séance problématisée en s’inspirant du Livre. </a:t>
            </a:r>
          </a:p>
          <a:p>
            <a:pPr defTabSz="914400">
              <a:spcBef>
                <a:spcPts val="0"/>
              </a:spcBef>
              <a:tabLst>
                <a:tab pos="304800" algn="l"/>
                <a:tab pos="609600" algn="l"/>
                <a:tab pos="914400" algn="l"/>
                <a:tab pos="1219200" algn="l"/>
                <a:tab pos="1524000" algn="l"/>
                <a:tab pos="1828800" algn="l"/>
                <a:tab pos="2133600" algn="l"/>
                <a:tab pos="2438400" algn="l"/>
                <a:tab pos="2743200" algn="l"/>
                <a:tab pos="3048000" algn="l"/>
                <a:tab pos="3352800" algn="l"/>
                <a:tab pos="3657600" algn="l"/>
              </a:tabLst>
              <a:defRPr sz="3300">
                <a:latin typeface="American Typewriter"/>
                <a:ea typeface="American Typewriter"/>
                <a:cs typeface="American Typewriter"/>
                <a:sym typeface="American Typewriter"/>
              </a:defRPr>
            </a:pPr>
            <a:r>
              <a:t>Visite virtuelle à envisager.</a:t>
            </a:r>
          </a:p>
          <a:p>
            <a:pPr defTabSz="914400">
              <a:spcBef>
                <a:spcPts val="0"/>
              </a:spcBef>
              <a:tabLst>
                <a:tab pos="304800" algn="l"/>
                <a:tab pos="609600" algn="l"/>
                <a:tab pos="914400" algn="l"/>
                <a:tab pos="1219200" algn="l"/>
                <a:tab pos="1524000" algn="l"/>
                <a:tab pos="1828800" algn="l"/>
                <a:tab pos="2133600" algn="l"/>
                <a:tab pos="2438400" algn="l"/>
                <a:tab pos="2743200" algn="l"/>
                <a:tab pos="3048000" algn="l"/>
                <a:tab pos="3352800" algn="l"/>
                <a:tab pos="3657600" algn="l"/>
              </a:tabLst>
              <a:defRPr sz="3300">
                <a:latin typeface="American Typewriter"/>
                <a:ea typeface="American Typewriter"/>
                <a:cs typeface="American Typewriter"/>
                <a:sym typeface="American Typewriter"/>
              </a:defRPr>
            </a:pPr>
            <a:endParaRPr/>
          </a:p>
          <a:p>
            <a:pPr defTabSz="914400">
              <a:spcBef>
                <a:spcPts val="0"/>
              </a:spcBef>
              <a:tabLst>
                <a:tab pos="304800" algn="l"/>
                <a:tab pos="609600" algn="l"/>
                <a:tab pos="914400" algn="l"/>
                <a:tab pos="1219200" algn="l"/>
                <a:tab pos="1524000" algn="l"/>
                <a:tab pos="1828800" algn="l"/>
                <a:tab pos="2133600" algn="l"/>
                <a:tab pos="2438400" algn="l"/>
                <a:tab pos="2743200" algn="l"/>
                <a:tab pos="3048000" algn="l"/>
                <a:tab pos="3352800" algn="l"/>
                <a:tab pos="3657600" algn="l"/>
              </a:tabLst>
              <a:defRPr sz="3300" b="1">
                <a:latin typeface="American Typewriter"/>
                <a:ea typeface="American Typewriter"/>
                <a:cs typeface="American Typewriter"/>
                <a:sym typeface="American Typewriter"/>
              </a:defRPr>
            </a:pPr>
            <a:r>
              <a:t>Mots-clés: référent culture, adage, professeur relais.</a:t>
            </a:r>
          </a:p>
          <a:p>
            <a:pPr defTabSz="393191">
              <a:spcBef>
                <a:spcPts val="0"/>
              </a:spcBef>
              <a:defRPr sz="3300" b="1" i="1">
                <a:blipFill rotWithShape="1">
                  <a:blip r:embed="rId4"/>
                  <a:srcRect/>
                  <a:tile tx="0" ty="0" sx="100000" sy="100000" flip="none" algn="tl"/>
                </a:blipFill>
                <a:latin typeface="Times Roman"/>
                <a:ea typeface="Times Roman"/>
                <a:cs typeface="Times Roman"/>
                <a:sym typeface="Times Roman"/>
              </a:defRPr>
            </a:pPr>
            <a:r>
              <a:rPr u="sng">
                <a:solidFill>
                  <a:srgbClr val="0000FF"/>
                </a:solidFill>
                <a:uFill>
                  <a:solidFill>
                    <a:srgbClr val="0000FF"/>
                  </a:solidFill>
                </a:uFill>
                <a:hlinkClick r:id="rId5"/>
              </a:rPr>
              <a:t>Institut d'art contemporain / Fonds Régional d'Art Contemporain Rhône Alpes</a:t>
            </a:r>
            <a:r>
              <a:rPr b="0"/>
              <a:t> : KIEFFER Estelle </a:t>
            </a:r>
            <a:r>
              <a:rPr b="0" u="sng">
                <a:solidFill>
                  <a:srgbClr val="0000FF"/>
                </a:solidFill>
                <a:uFill>
                  <a:solidFill>
                    <a:srgbClr val="0000FF"/>
                  </a:solidFill>
                </a:uFill>
                <a:hlinkClick r:id="rId6"/>
              </a:rPr>
              <a:t>estelle.kieffer@ac-lyon.fr</a:t>
            </a:r>
            <a:endParaRPr b="0"/>
          </a:p>
          <a:p>
            <a:pPr defTabSz="393191">
              <a:spcBef>
                <a:spcPts val="0"/>
              </a:spcBef>
              <a:defRPr sz="3300" b="1" i="1">
                <a:blipFill rotWithShape="1">
                  <a:blip r:embed="rId4"/>
                  <a:srcRect/>
                  <a:tile tx="0" ty="0" sx="100000" sy="100000" flip="none" algn="tl"/>
                </a:blipFill>
                <a:latin typeface="Times Roman"/>
                <a:ea typeface="Times Roman"/>
                <a:cs typeface="Times Roman"/>
                <a:sym typeface="Times Roman"/>
              </a:defRPr>
            </a:pPr>
            <a:r>
              <a:rPr u="sng">
                <a:solidFill>
                  <a:srgbClr val="0000FF"/>
                </a:solidFill>
                <a:uFill>
                  <a:solidFill>
                    <a:srgbClr val="0000FF"/>
                  </a:solidFill>
                </a:uFill>
                <a:hlinkClick r:id="rId7"/>
              </a:rPr>
              <a:t>MAC Lyon Biennale art contemporain</a:t>
            </a:r>
            <a:r>
              <a:rPr b="0"/>
              <a:t> : HORRENT Hélène </a:t>
            </a:r>
            <a:r>
              <a:rPr b="0" u="sng">
                <a:solidFill>
                  <a:srgbClr val="0000FF"/>
                </a:solidFill>
                <a:uFill>
                  <a:solidFill>
                    <a:srgbClr val="0000FF"/>
                  </a:solidFill>
                </a:uFill>
                <a:hlinkClick r:id="rId8"/>
              </a:rPr>
              <a:t>helene.horrent@ac-lyon.fr</a:t>
            </a:r>
            <a:endParaRPr b="0"/>
          </a:p>
          <a:p>
            <a:pPr defTabSz="393191">
              <a:spcBef>
                <a:spcPts val="0"/>
              </a:spcBef>
              <a:defRPr sz="3300" b="1" i="1">
                <a:blipFill rotWithShape="1">
                  <a:blip r:embed="rId4"/>
                  <a:srcRect/>
                  <a:tile tx="0" ty="0" sx="100000" sy="100000" flip="none" algn="tl"/>
                </a:blipFill>
                <a:latin typeface="Times Roman"/>
                <a:ea typeface="Times Roman"/>
                <a:cs typeface="Times Roman"/>
                <a:sym typeface="Times Roman"/>
              </a:defRPr>
            </a:pPr>
            <a:r>
              <a:rPr u="sng">
                <a:solidFill>
                  <a:srgbClr val="0000FF"/>
                </a:solidFill>
                <a:uFill>
                  <a:solidFill>
                    <a:srgbClr val="0000FF"/>
                  </a:solidFill>
                </a:uFill>
                <a:hlinkClick r:id="rId9"/>
              </a:rPr>
              <a:t>Musée d'Art Moderne Saint-Etienne</a:t>
            </a:r>
            <a:r>
              <a:rPr b="0"/>
              <a:t> : PORTIER Jordane </a:t>
            </a:r>
            <a:r>
              <a:rPr b="0" u="sng">
                <a:solidFill>
                  <a:srgbClr val="0000FF"/>
                </a:solidFill>
                <a:uFill>
                  <a:solidFill>
                    <a:srgbClr val="0000FF"/>
                  </a:solidFill>
                </a:uFill>
                <a:hlinkClick r:id="rId10"/>
              </a:rPr>
              <a:t>jordane.portier@ac-lyon.fr</a:t>
            </a:r>
            <a:r>
              <a:rPr b="0">
                <a:solidFill>
                  <a:srgbClr val="000000"/>
                </a:solidFill>
              </a:rPr>
              <a:t> (…)</a:t>
            </a:r>
          </a:p>
        </p:txBody>
      </p:sp>
      <p:sp>
        <p:nvSpPr>
          <p:cNvPr id="231" name="© MAC Lyon, Mawell Alexandre / Blaise Adilon"/>
          <p:cNvSpPr txBox="1">
            <a:spLocks noGrp="1"/>
          </p:cNvSpPr>
          <p:nvPr>
            <p:ph type="body" idx="22"/>
          </p:nvPr>
        </p:nvSpPr>
        <p:spPr>
          <a:xfrm>
            <a:off x="13278445" y="13159085"/>
            <a:ext cx="6520855" cy="4292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lgn="r"/>
          </a:lstStyle>
          <a:p>
            <a:r>
              <a:t>© MAC Lyon, Mawell Alexandre / Blaise Adilon</a:t>
            </a:r>
          </a:p>
        </p:txBody>
      </p:sp>
      <p:sp>
        <p:nvSpPr>
          <p:cNvPr id="232" name="PROLONGEMENT…"/>
          <p:cNvSpPr txBox="1">
            <a:spLocks noGrp="1"/>
          </p:cNvSpPr>
          <p:nvPr>
            <p:ph type="title"/>
          </p:nvPr>
        </p:nvSpPr>
        <p:spPr>
          <a:prstGeom prst="rect">
            <a:avLst/>
          </a:prstGeom>
        </p:spPr>
        <p:txBody>
          <a:bodyPr/>
          <a:lstStyle/>
          <a:p>
            <a:pPr defTabSz="467359">
              <a:defRPr sz="8000">
                <a:latin typeface="American Typewriter"/>
                <a:ea typeface="American Typewriter"/>
                <a:cs typeface="American Typewriter"/>
                <a:sym typeface="American Typewriter"/>
              </a:defRPr>
            </a:pPr>
            <a:r>
              <a:t>PROLONGEMENT </a:t>
            </a:r>
            <a:endParaRPr spc="-319"/>
          </a:p>
          <a:p>
            <a:pPr defTabSz="467359">
              <a:defRPr sz="8000">
                <a:latin typeface="American Typewriter"/>
                <a:ea typeface="American Typewriter"/>
                <a:cs typeface="American Typewriter"/>
                <a:sym typeface="American Typewriter"/>
              </a:defRPr>
            </a:pPr>
            <a:r>
              <a:t>EAC</a:t>
            </a:r>
          </a:p>
        </p:txBody>
      </p:sp>
      <p:sp>
        <p:nvSpPr>
          <p:cNvPr id="233" name="Dans les pas de Leila Slimani"/>
          <p:cNvSpPr txBox="1">
            <a:spLocks noGrp="1"/>
          </p:cNvSpPr>
          <p:nvPr>
            <p:ph type="body" idx="23"/>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defTabSz="584200">
              <a:defRPr sz="3500" spc="-200">
                <a:solidFill>
                  <a:srgbClr val="B7000B"/>
                </a:solidFill>
                <a:latin typeface="American Typewriter"/>
                <a:ea typeface="American Typewriter"/>
                <a:cs typeface="American Typewriter"/>
                <a:sym typeface="American Typewriter"/>
              </a:defRPr>
            </a:lvl1pPr>
          </a:lstStyle>
          <a:p>
            <a:r>
              <a:t>Dans les pas de Leila Slimani</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4"/>
          <a:srcRect/>
          <a:stretch>
            <a:fillRect/>
          </a:stretch>
        </a:blipFill>
        <a:effectLst/>
      </p:bgPr>
    </p:bg>
    <p:spTree>
      <p:nvGrpSpPr>
        <p:cNvPr id="1" name=""/>
        <p:cNvGrpSpPr/>
        <p:nvPr/>
      </p:nvGrpSpPr>
      <p:grpSpPr>
        <a:xfrm>
          <a:off x="0" y="0"/>
          <a:ext cx="0" cy="0"/>
          <a:chOff x="0" y="0"/>
          <a:chExt cx="0" cy="0"/>
        </a:xfrm>
      </p:grpSpPr>
      <p:sp>
        <p:nvSpPr>
          <p:cNvPr id="190" name="Evocation du Livre: L’autrice relate la nuit d'avril 2019 qu'elle a passée à la Punta della Dogana, à Venise, au milieu des œuvres d'art contemporain, des installations de la Fondation Pinault. Le livre est structuré par un parallélisme entre la descript"/>
          <p:cNvSpPr txBox="1"/>
          <p:nvPr/>
        </p:nvSpPr>
        <p:spPr>
          <a:xfrm>
            <a:off x="2703760" y="6186510"/>
            <a:ext cx="10323850" cy="71755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12700">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5E5E5E"/>
                </a:solidFill>
                <a:latin typeface="American Typewriter"/>
                <a:ea typeface="American Typewriter"/>
                <a:cs typeface="American Typewriter"/>
                <a:sym typeface="American Typewriter"/>
              </a:defRPr>
            </a:pPr>
            <a:r>
              <a:t>Evocation du Livre:</a:t>
            </a:r>
            <a:r>
              <a:rPr b="1"/>
              <a:t> </a:t>
            </a:r>
            <a:r>
              <a:t>L’autrice relate la nuit d'avril 2019 qu'elle a passée à la Punta della Dogana, à Venise, au milieu des œuvres d'art contemporain, des installations de la Fondation Pinault. Le livre est structuré par un parallélisme entre la description de ces œuvres et son introspection. L'occasion pour l'auteure de s'interroger sur l'enfermement, convoquant les fantômes du passé et notamment celui de son père. D’ailleurs, le titre du livre</a:t>
            </a:r>
          </a:p>
          <a:p>
            <a:pPr defTabSz="12700">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5E5E5E"/>
                </a:solidFill>
                <a:latin typeface="American Typewriter"/>
                <a:ea typeface="American Typewriter"/>
                <a:cs typeface="American Typewriter"/>
                <a:sym typeface="American Typewriter"/>
              </a:defRPr>
            </a:pPr>
            <a:r>
              <a:t>provient d’une œuvre qui l’a fortement marquée, celle de Hicham Berrada, artiste franco-marocain (une coïncidence?) qui crée des tableaux chimiques. De plus, Le prénom Léïla est d'origine arabe. Ce prénom signifie « née pendant la nuit », autre coïncidence?</a:t>
            </a:r>
          </a:p>
        </p:txBody>
      </p:sp>
      <p:sp>
        <p:nvSpPr>
          <p:cNvPr id="191" name="Biographie: Leïla Slimani est une écrivaine franco-marocaine née le 3 octobre 1981 à Rabat. Elle a étudié à Sciences Po Paris et à l'ESCP Europe. En 2016, elle remporte le Prix Goncourt pour son roman &quot;Chanson douce&quot;. Elle est également engagée dans la d"/>
          <p:cNvSpPr txBox="1"/>
          <p:nvPr/>
        </p:nvSpPr>
        <p:spPr>
          <a:xfrm>
            <a:off x="27208" y="109856"/>
            <a:ext cx="10096197" cy="5410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57200">
              <a:spcBef>
                <a:spcPts val="0"/>
              </a:spcBef>
              <a:defRPr sz="3300">
                <a:latin typeface="American Typewriter"/>
                <a:ea typeface="American Typewriter"/>
                <a:cs typeface="American Typewriter"/>
                <a:sym typeface="American Typewriter"/>
              </a:defRPr>
            </a:lvl1pPr>
          </a:lstStyle>
          <a:p>
            <a:r>
              <a:t>Biographie: Leïla Slimani est une écrivaine franco-marocaine née le 3 octobre 1981 à Rabat. Elle a étudié à Sciences Po Paris et à l'ESCP Europe. En 2016, elle remporte le Prix Goncourt pour son roman "Chanson douce". Elle est également engagée dans la défense des droits des femmes. En plus de ses romans, elle écrit des essais et des articles pour divers journaux. Son style d'écriture est souvent salué pour sa finesse et sa capacité à mettre en lumière des sujets de société.</a:t>
            </a:r>
          </a:p>
        </p:txBody>
      </p:sp>
      <p:pic>
        <p:nvPicPr>
          <p:cNvPr id="192" name="Discover Punta della Dogana.mp4" descr="Discover Punta della Dogana.mp4"/>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13322796" y="2027138"/>
            <a:ext cx="10575832" cy="594890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80" fill="hold"/>
                                        <p:tgtEl>
                                          <p:spTgt spid="192"/>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000" fill="hold"/>
                                        <p:tgtEl>
                                          <p:spTgt spid="19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1" fill="hold" display="0">
                  <p:stCondLst>
                    <p:cond delay="indefinite"/>
                  </p:stCondLst>
                </p:cTn>
                <p:tgtEl>
                  <p:spTgt spid="192"/>
                </p:tgtEl>
              </p:cMediaNode>
            </p:video>
            <p:seq concurrent="1" prevAc="none" nextAc="seek">
              <p:cTn id="12" restart="whenNotActive" fill="hold" evtFilter="cancelBubble" nodeType="interactiveSeq">
                <p:stCondLst>
                  <p:cond evt="onClick" delay="0">
                    <p:tgtEl>
                      <p:spTgt spid="19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92"/>
                                        </p:tgtEl>
                                      </p:cBhvr>
                                    </p:cmd>
                                  </p:childTnLst>
                                </p:cTn>
                              </p:par>
                            </p:childTnLst>
                          </p:cTn>
                        </p:par>
                      </p:childTnLst>
                    </p:cTn>
                  </p:par>
                </p:childTnLst>
              </p:cTn>
              <p:nextCondLst>
                <p:cond evt="onClick" delay="0">
                  <p:tgtEl>
                    <p:spTgt spid="19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4" name="Introduction.…"/>
          <p:cNvSpPr txBox="1">
            <a:spLocks noGrp="1"/>
          </p:cNvSpPr>
          <p:nvPr>
            <p:ph type="body" sz="half" idx="1"/>
          </p:nvPr>
        </p:nvSpPr>
        <p:spPr>
          <a:xfrm>
            <a:off x="1298276" y="4927600"/>
            <a:ext cx="21863648" cy="3853768"/>
          </a:xfrm>
          <a:prstGeom prst="rect">
            <a:avLst/>
          </a:prstGeom>
        </p:spPr>
        <p:txBody>
          <a:bodyPr/>
          <a:lstStyle/>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000" cap="none" spc="0">
                <a:solidFill>
                  <a:srgbClr val="006886"/>
                </a:solidFill>
                <a:latin typeface="American Typewriter"/>
                <a:ea typeface="American Typewriter"/>
                <a:cs typeface="American Typewriter"/>
                <a:sym typeface="American Typewriter"/>
              </a:defRPr>
            </a:pPr>
            <a:r>
              <a:t>Introduction.</a:t>
            </a:r>
          </a:p>
          <a:p>
            <a:pPr algn="l"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500" cap="none" spc="0">
                <a:solidFill>
                  <a:srgbClr val="BC1E00"/>
                </a:solidFill>
                <a:latin typeface="American Typewriter"/>
                <a:ea typeface="American Typewriter"/>
                <a:cs typeface="American Typewriter"/>
                <a:sym typeface="American Typewriter"/>
              </a:defRPr>
            </a:pPr>
            <a:r>
              <a:t>«</a:t>
            </a:r>
            <a:r>
              <a:rPr b="0">
                <a:blipFill rotWithShape="1">
                  <a:blip r:embed="rId3"/>
                  <a:srcRect/>
                  <a:tile tx="0" ty="0" sx="100000" sy="100000" flip="none" algn="tl"/>
                </a:blipFill>
              </a:rPr>
              <a:t>Une heure n’est pas qu'une heure, c'est un vase rempli de parfums, de sons, de projets et de climats</a:t>
            </a:r>
            <a:r>
              <a:t> »</a:t>
            </a:r>
            <a:r>
              <a:rPr b="0">
                <a:solidFill>
                  <a:srgbClr val="000000"/>
                </a:solidFill>
              </a:rPr>
              <a:t> </a:t>
            </a:r>
            <a:endParaRPr b="0"/>
          </a:p>
          <a:p>
            <a:pPr algn="r" defTabSz="127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b="0" cap="none" spc="0"/>
            </a:pPr>
            <a:r>
              <a:t>Marcel Proust, le Temps retrouvé dans </a:t>
            </a:r>
            <a:r>
              <a:rPr i="1"/>
              <a:t>A la recherche du temps perdu</a:t>
            </a:r>
            <a:r>
              <a:t>,1927.</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6" name="Problématiques envisagées:…"/>
          <p:cNvSpPr txBox="1">
            <a:spLocks noGrp="1"/>
          </p:cNvSpPr>
          <p:nvPr>
            <p:ph type="body" sz="half" idx="1"/>
          </p:nvPr>
        </p:nvSpPr>
        <p:spPr>
          <a:xfrm>
            <a:off x="1298276" y="4927600"/>
            <a:ext cx="21863648" cy="3853768"/>
          </a:xfrm>
          <a:prstGeom prst="rect">
            <a:avLst/>
          </a:prstGeom>
        </p:spPr>
        <p:txBody>
          <a:bodyPr/>
          <a:lstStyle/>
          <a:p>
            <a:pPr defTabSz="414197">
              <a:defRPr sz="4900" cap="none" spc="0">
                <a:solidFill>
                  <a:srgbClr val="FF5800"/>
                </a:solidFill>
                <a:latin typeface="American Typewriter"/>
                <a:ea typeface="American Typewriter"/>
                <a:cs typeface="American Typewriter"/>
                <a:sym typeface="American Typewriter"/>
              </a:defRPr>
            </a:pPr>
            <a:r>
              <a:t>Problématiques envisagées:</a:t>
            </a:r>
          </a:p>
          <a:p>
            <a:pPr defTabSz="414197">
              <a:defRPr sz="4900" b="0" cap="none" spc="0">
                <a:solidFill>
                  <a:srgbClr val="FF5800"/>
                </a:solidFill>
                <a:latin typeface="American Typewriter"/>
                <a:ea typeface="American Typewriter"/>
                <a:cs typeface="American Typewriter"/>
                <a:sym typeface="American Typewriter"/>
              </a:defRPr>
            </a:pPr>
            <a:r>
              <a:t>Comment passer du temps des obligations au temps pour soi?</a:t>
            </a:r>
          </a:p>
          <a:p>
            <a:pPr defTabSz="414197">
              <a:defRPr sz="4900" cap="none" spc="0">
                <a:solidFill>
                  <a:srgbClr val="FF5800"/>
                </a:solidFill>
                <a:latin typeface="American Typewriter"/>
                <a:ea typeface="American Typewriter"/>
                <a:cs typeface="American Typewriter"/>
                <a:sym typeface="American Typewriter"/>
              </a:defRPr>
            </a:pPr>
            <a:r>
              <a:t>OU </a:t>
            </a:r>
          </a:p>
          <a:p>
            <a:pPr defTabSz="414197">
              <a:defRPr sz="4900" b="0" cap="none" spc="0">
                <a:solidFill>
                  <a:srgbClr val="FF5800"/>
                </a:solidFill>
                <a:latin typeface="American Typewriter"/>
                <a:ea typeface="American Typewriter"/>
                <a:cs typeface="American Typewriter"/>
                <a:sym typeface="American Typewriter"/>
              </a:defRPr>
            </a:pPr>
            <a:r>
              <a:t>Comment «prendre» du temps, ce qui signifierait, au lieu de le subir, de se l’approprier?</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8" name="Lecture analytique.…"/>
          <p:cNvSpPr txBox="1">
            <a:spLocks noGrp="1"/>
          </p:cNvSpPr>
          <p:nvPr>
            <p:ph type="body" sz="quarter" idx="1"/>
          </p:nvPr>
        </p:nvSpPr>
        <p:spPr>
          <a:xfrm>
            <a:off x="1237405" y="3269312"/>
            <a:ext cx="21985390" cy="1605580"/>
          </a:xfrm>
          <a:prstGeom prst="rect">
            <a:avLst/>
          </a:prstGeom>
        </p:spPr>
        <p:txBody>
          <a:bodyPr/>
          <a:lstStyle/>
          <a:p>
            <a:pPr defTabSz="914400">
              <a:spcBef>
                <a:spcPts val="0"/>
              </a:spcBef>
              <a:tabLst>
                <a:tab pos="342900" algn="l"/>
                <a:tab pos="685800" algn="l"/>
                <a:tab pos="1041400" algn="l"/>
                <a:tab pos="1384300" algn="l"/>
                <a:tab pos="1739900" algn="l"/>
                <a:tab pos="2082800" algn="l"/>
                <a:tab pos="2438400" algn="l"/>
                <a:tab pos="2781300" algn="l"/>
                <a:tab pos="3124200" algn="l"/>
                <a:tab pos="3479800" algn="l"/>
                <a:tab pos="3822700" algn="l"/>
                <a:tab pos="4178300" algn="l"/>
              </a:tabLst>
              <a:defRPr sz="3100" b="1" cap="none" spc="0">
                <a:latin typeface="American Typewriter"/>
                <a:ea typeface="American Typewriter"/>
                <a:cs typeface="American Typewriter"/>
                <a:sym typeface="American Typewriter"/>
              </a:defRPr>
            </a:pPr>
            <a:r>
              <a:t>Lecture analytique.</a:t>
            </a:r>
            <a:r>
              <a:rPr b="0">
                <a:latin typeface="Avenir Next Demi Bold"/>
                <a:ea typeface="Avenir Next Demi Bold"/>
                <a:cs typeface="Avenir Next Demi Bold"/>
                <a:sym typeface="Avenir Next Demi Bold"/>
              </a:rPr>
              <a:t> </a:t>
            </a:r>
          </a:p>
          <a:p>
            <a:pPr defTabSz="914400">
              <a:spcBef>
                <a:spcPts val="0"/>
              </a:spcBef>
              <a:tabLst>
                <a:tab pos="342900" algn="l"/>
                <a:tab pos="685800" algn="l"/>
                <a:tab pos="1041400" algn="l"/>
                <a:tab pos="1384300" algn="l"/>
                <a:tab pos="1739900" algn="l"/>
                <a:tab pos="2082800" algn="l"/>
                <a:tab pos="2438400" algn="l"/>
                <a:tab pos="2781300" algn="l"/>
                <a:tab pos="3124200" algn="l"/>
                <a:tab pos="3479800" algn="l"/>
                <a:tab pos="3822700" algn="l"/>
                <a:tab pos="4178300" algn="l"/>
              </a:tabLst>
              <a:defRPr sz="3100" cap="none" spc="0">
                <a:latin typeface="American Typewriter"/>
                <a:ea typeface="American Typewriter"/>
                <a:cs typeface="American Typewriter"/>
                <a:sym typeface="American Typewriter"/>
              </a:defRPr>
            </a:pPr>
            <a:r>
              <a:t>Portrait d’une écrivaine en mal d’inspiration ( Livre p.13-20) + Texte écho: Saint Augustin, </a:t>
            </a:r>
            <a:r>
              <a:rPr i="1">
                <a:latin typeface="Arial"/>
                <a:ea typeface="Arial"/>
                <a:cs typeface="Arial"/>
                <a:sym typeface="Arial"/>
              </a:rPr>
              <a:t>Les Confessions</a:t>
            </a:r>
            <a:r>
              <a:rPr>
                <a:latin typeface="Arial"/>
                <a:ea typeface="Arial"/>
                <a:cs typeface="Arial"/>
                <a:sym typeface="Arial"/>
              </a:rPr>
              <a:t> </a:t>
            </a:r>
            <a:r>
              <a:t>(397-401), Livre XI.</a:t>
            </a:r>
          </a:p>
        </p:txBody>
      </p:sp>
      <p:sp>
        <p:nvSpPr>
          <p:cNvPr id="199" name="« Qu’est-ce donc que le temps? Si personne ne m’interroge, je le sais; si je veux répondre à cette demande, je l’ignore. Et pourtant j’affirme hardiment, que si rien ne passait, il n’y aurait point de temps passé; que si rien n’advenait, il n’y aurait po"/>
          <p:cNvSpPr txBox="1">
            <a:spLocks noGrp="1"/>
          </p:cNvSpPr>
          <p:nvPr>
            <p:ph type="body" idx="22"/>
          </p:nvPr>
        </p:nvSpPr>
        <p:spPr>
          <a:xfrm>
            <a:off x="1257300" y="5405089"/>
            <a:ext cx="21869400" cy="745351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defTabSz="914400">
              <a:spcBef>
                <a:spcPts val="0"/>
              </a:spcBef>
              <a:tabLst>
                <a:tab pos="330200" algn="l"/>
                <a:tab pos="673100" algn="l"/>
                <a:tab pos="1016000" algn="l"/>
                <a:tab pos="1358900" algn="l"/>
                <a:tab pos="1701800" algn="l"/>
                <a:tab pos="2044700" algn="l"/>
                <a:tab pos="2387600" algn="l"/>
                <a:tab pos="2730500" algn="l"/>
                <a:tab pos="3060700" algn="l"/>
                <a:tab pos="3403600" algn="l"/>
                <a:tab pos="3746500" algn="l"/>
                <a:tab pos="4089400" algn="l"/>
              </a:tabLst>
              <a:defRPr sz="2900" b="0" u="none" spc="0">
                <a:solidFill>
                  <a:srgbClr val="941100"/>
                </a:solidFill>
              </a:defRPr>
            </a:pPr>
            <a:r>
              <a:t>«</a:t>
            </a:r>
            <a:r>
              <a:rPr sz="3100"/>
              <a:t> Qu’est-ce donc que le temps? Si personne ne m’interroge, je le sais; si je veux répondre à cette demande, je l’ignore. Et pourtant j’affirme hardiment, que si rien ne passait, il n’y aurait point de temps passé; que si rien n’advenait, il n’y aurait point de temps à venir, et que si rien n’était, il n’y aurait point de temps présent. (…) Or, ce qui devient évident et clair, c’est que le futur et le passé ne sont point; et, rigoureusement, on ne saurait admettre ces trois temps: passé, présent et futur; mais peut-être dira-t-on avec vérité: Il y a trois temps, le présent du passé, le présent du présent et le présent de l’avenir. Car ce triple mode de présence existe dans l’esprit; je ne le vois pas ailleurs. Le présent du passé, c’est la mémoire; le présent du présent, c’est l’attention actuelle; le présent de l’avenir, c’est son attente. Si l’on m’accorde de l’entendre ainsi, je vois et je confesse trois temps; et que l’on dise encore, par un abus de l’usage: Il y a trois temps, le passé, le présent et l’avenir; qu’on le dise, peu m’importe; je ne m’y oppose pas: j’y consens, pourvu qu’on entende ce qu’on dit, et que l’on ne pense point que l’avenir soit déjà, que le passé soit encore.»</a:t>
            </a:r>
          </a:p>
          <a:p>
            <a:pPr algn="r" defTabSz="914400">
              <a:spcBef>
                <a:spcPts val="0"/>
              </a:spcBef>
              <a:tabLst>
                <a:tab pos="330200" algn="l"/>
                <a:tab pos="673100" algn="l"/>
                <a:tab pos="1016000" algn="l"/>
                <a:tab pos="1358900" algn="l"/>
                <a:tab pos="1701800" algn="l"/>
                <a:tab pos="2044700" algn="l"/>
                <a:tab pos="2387600" algn="l"/>
                <a:tab pos="2730500" algn="l"/>
                <a:tab pos="3060700" algn="l"/>
                <a:tab pos="3403600" algn="l"/>
                <a:tab pos="3746500" algn="l"/>
                <a:tab pos="4089400" algn="l"/>
              </a:tabLst>
              <a:defRPr sz="2400" b="0" u="none" spc="0">
                <a:solidFill>
                  <a:srgbClr val="941100"/>
                </a:solidFill>
                <a:latin typeface="American Typewriter"/>
                <a:ea typeface="American Typewriter"/>
                <a:cs typeface="American Typewriter"/>
                <a:sym typeface="American Typewriter"/>
              </a:defRPr>
            </a:pPr>
            <a:r>
              <a:t>Saint Augustin, </a:t>
            </a:r>
            <a:r>
              <a:rPr i="1">
                <a:latin typeface="Arial"/>
                <a:ea typeface="Arial"/>
                <a:cs typeface="Arial"/>
                <a:sym typeface="Arial"/>
              </a:rPr>
              <a:t>Les Confessions</a:t>
            </a:r>
            <a:r>
              <a:t> (397-401), Livre XI. </a:t>
            </a:r>
          </a:p>
          <a:p>
            <a:pPr algn="r" defTabSz="914400">
              <a:spcBef>
                <a:spcPts val="0"/>
              </a:spcBef>
              <a:tabLst>
                <a:tab pos="330200" algn="l"/>
                <a:tab pos="673100" algn="l"/>
                <a:tab pos="1016000" algn="l"/>
                <a:tab pos="1358900" algn="l"/>
                <a:tab pos="1701800" algn="l"/>
                <a:tab pos="2044700" algn="l"/>
                <a:tab pos="2387600" algn="l"/>
                <a:tab pos="2730500" algn="l"/>
                <a:tab pos="3060700" algn="l"/>
                <a:tab pos="3403600" algn="l"/>
                <a:tab pos="3746500" algn="l"/>
                <a:tab pos="4089400" algn="l"/>
              </a:tabLst>
              <a:defRPr sz="2900" i="1" u="none" spc="0">
                <a:solidFill>
                  <a:srgbClr val="941100"/>
                </a:solidFill>
              </a:defRPr>
            </a:pPr>
            <a:r>
              <a:t> </a:t>
            </a:r>
            <a:r>
              <a:rPr b="0" i="0">
                <a:solidFill>
                  <a:srgbClr val="0000FF"/>
                </a:solidFill>
                <a:latin typeface="American Typewriter"/>
                <a:ea typeface="American Typewriter"/>
                <a:cs typeface="American Typewriter"/>
                <a:sym typeface="American Typewriter"/>
              </a:rPr>
              <a:t>Que fait-elle de son temps? Leur demander si c’est du «temps perdu»?</a:t>
            </a:r>
          </a:p>
          <a:p>
            <a:pPr algn="r" defTabSz="914400">
              <a:spcBef>
                <a:spcPts val="0"/>
              </a:spcBef>
              <a:tabLst>
                <a:tab pos="330200" algn="l"/>
                <a:tab pos="673100" algn="l"/>
                <a:tab pos="1016000" algn="l"/>
                <a:tab pos="1358900" algn="l"/>
                <a:tab pos="1701800" algn="l"/>
                <a:tab pos="2044700" algn="l"/>
                <a:tab pos="2387600" algn="l"/>
                <a:tab pos="2730500" algn="l"/>
                <a:tab pos="3060700" algn="l"/>
                <a:tab pos="3403600" algn="l"/>
                <a:tab pos="3746500" algn="l"/>
                <a:tab pos="4089400" algn="l"/>
              </a:tabLst>
              <a:defRPr sz="2900" b="0" u="none" spc="0">
                <a:solidFill>
                  <a:srgbClr val="0000FF"/>
                </a:solidFill>
                <a:latin typeface="American Typewriter"/>
                <a:ea typeface="American Typewriter"/>
                <a:cs typeface="American Typewriter"/>
                <a:sym typeface="American Typewriter"/>
              </a:defRPr>
            </a:pPr>
            <a:r>
              <a:t>Demander aux élèves, pourquoi on a tant de mal à expliquer ce qu’est le temps?</a:t>
            </a:r>
          </a:p>
        </p:txBody>
      </p:sp>
      <p:sp>
        <p:nvSpPr>
          <p:cNvPr id="200" name="ActivitéE 1."/>
          <p:cNvSpPr txBox="1">
            <a:spLocks noGrp="1"/>
          </p:cNvSpPr>
          <p:nvPr>
            <p:ph type="title"/>
          </p:nvPr>
        </p:nvSpPr>
        <p:spPr>
          <a:xfrm>
            <a:off x="1257300" y="1620697"/>
            <a:ext cx="21869400" cy="1775106"/>
          </a:xfrm>
          <a:prstGeom prst="rect">
            <a:avLst/>
          </a:prstGeom>
        </p:spPr>
        <p:txBody>
          <a:bodyPr/>
          <a:lstStyle>
            <a:lvl1pPr defTabSz="560830">
              <a:defRPr sz="9600"/>
            </a:lvl1pPr>
          </a:lstStyle>
          <a:p>
            <a:r>
              <a:t>Activité 1.</a:t>
            </a:r>
          </a:p>
        </p:txBody>
      </p:sp>
      <p:sp>
        <p:nvSpPr>
          <p:cNvPr id="201" name="."/>
          <p:cNvSpPr txBox="1"/>
          <p:nvPr/>
        </p:nvSpPr>
        <p:spPr>
          <a:xfrm>
            <a:off x="1957538" y="3165374"/>
            <a:ext cx="219965" cy="660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12700">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200">
                <a:solidFill>
                  <a:srgbClr val="941100"/>
                </a:solidFill>
                <a:latin typeface="Avenir Next Demi Bold"/>
                <a:ea typeface="Avenir Next Demi Bold"/>
                <a:cs typeface="Avenir Next Demi Bold"/>
                <a:sym typeface="Avenir Next Demi Bold"/>
              </a:defRPr>
            </a:lvl1pPr>
          </a:lstStyle>
          <a:p>
            <a:r>
              <a:t>.</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Nota Bene:…"/>
          <p:cNvSpPr txBox="1">
            <a:spLocks noGrp="1"/>
          </p:cNvSpPr>
          <p:nvPr>
            <p:ph type="body" sz="half" idx="1"/>
          </p:nvPr>
        </p:nvSpPr>
        <p:spPr>
          <a:xfrm>
            <a:off x="1295400" y="3587043"/>
            <a:ext cx="21869400" cy="4730169"/>
          </a:xfrm>
          <a:prstGeom prst="rect">
            <a:avLst/>
          </a:prstGeom>
        </p:spPr>
        <p:txBody>
          <a:bodyPr>
            <a:normAutofit lnSpcReduction="10000"/>
          </a:bodyPr>
          <a:lstStyle/>
          <a:p>
            <a:pPr defTabSz="400690">
              <a:lnSpc>
                <a:spcPct val="100000"/>
              </a:lnSpc>
              <a:tabLst>
                <a:tab pos="304800" algn="l"/>
                <a:tab pos="622300" algn="l"/>
                <a:tab pos="939800" algn="l"/>
                <a:tab pos="1257300" algn="l"/>
                <a:tab pos="1574800" algn="l"/>
                <a:tab pos="1892300" algn="l"/>
                <a:tab pos="2209800" algn="l"/>
                <a:tab pos="2527300" algn="l"/>
                <a:tab pos="2844800" algn="l"/>
                <a:tab pos="3162300" algn="l"/>
                <a:tab pos="3479800" algn="l"/>
                <a:tab pos="3797300" algn="l"/>
              </a:tabLst>
              <a:defRPr sz="4400" cap="none" spc="0">
                <a:latin typeface="American Typewriter"/>
                <a:ea typeface="American Typewriter"/>
                <a:cs typeface="American Typewriter"/>
                <a:sym typeface="American Typewriter"/>
              </a:defRPr>
            </a:pPr>
            <a:r>
              <a:t>Nota Bene: </a:t>
            </a:r>
          </a:p>
          <a:p>
            <a:pPr defTabSz="400690">
              <a:lnSpc>
                <a:spcPct val="100000"/>
              </a:lnSpc>
              <a:tabLst>
                <a:tab pos="304800" algn="l"/>
                <a:tab pos="622300" algn="l"/>
                <a:tab pos="939800" algn="l"/>
                <a:tab pos="1257300" algn="l"/>
                <a:tab pos="1574800" algn="l"/>
                <a:tab pos="1892300" algn="l"/>
                <a:tab pos="2209800" algn="l"/>
                <a:tab pos="2527300" algn="l"/>
                <a:tab pos="2844800" algn="l"/>
                <a:tab pos="3162300" algn="l"/>
                <a:tab pos="3479800" algn="l"/>
                <a:tab pos="3797300" algn="l"/>
              </a:tabLst>
              <a:defRPr sz="4400" b="0" cap="none" spc="0">
                <a:latin typeface="American Typewriter"/>
                <a:ea typeface="American Typewriter"/>
                <a:cs typeface="American Typewriter"/>
                <a:sym typeface="American Typewriter"/>
              </a:defRPr>
            </a:pPr>
            <a:r>
              <a:t>Il faudrait réformer le langage et, au lieu de parler de trois temps,</a:t>
            </a:r>
          </a:p>
          <a:p>
            <a:pPr defTabSz="400690">
              <a:lnSpc>
                <a:spcPct val="100000"/>
              </a:lnSpc>
              <a:tabLst>
                <a:tab pos="304800" algn="l"/>
                <a:tab pos="622300" algn="l"/>
                <a:tab pos="939800" algn="l"/>
                <a:tab pos="1257300" algn="l"/>
                <a:tab pos="1574800" algn="l"/>
                <a:tab pos="1892300" algn="l"/>
                <a:tab pos="2209800" algn="l"/>
                <a:tab pos="2527300" algn="l"/>
                <a:tab pos="2844800" algn="l"/>
                <a:tab pos="3162300" algn="l"/>
                <a:tab pos="3479800" algn="l"/>
                <a:tab pos="3797300" algn="l"/>
              </a:tabLst>
              <a:defRPr sz="4400" b="0" cap="none" spc="0">
                <a:latin typeface="American Typewriter"/>
                <a:ea typeface="American Typewriter"/>
                <a:cs typeface="American Typewriter"/>
                <a:sym typeface="American Typewriter"/>
              </a:defRPr>
            </a:pPr>
            <a:r>
              <a:t>affirmer qu’il y a trois présents:</a:t>
            </a:r>
          </a:p>
          <a:p>
            <a:pPr defTabSz="400690">
              <a:lnSpc>
                <a:spcPct val="100000"/>
              </a:lnSpc>
              <a:tabLst>
                <a:tab pos="304800" algn="l"/>
                <a:tab pos="622300" algn="l"/>
                <a:tab pos="939800" algn="l"/>
                <a:tab pos="1257300" algn="l"/>
                <a:tab pos="1574800" algn="l"/>
                <a:tab pos="1892300" algn="l"/>
                <a:tab pos="2209800" algn="l"/>
                <a:tab pos="2527300" algn="l"/>
                <a:tab pos="2844800" algn="l"/>
                <a:tab pos="3162300" algn="l"/>
                <a:tab pos="3479800" algn="l"/>
                <a:tab pos="3797300" algn="l"/>
              </a:tabLst>
              <a:defRPr sz="4400" b="0" cap="none" spc="0">
                <a:latin typeface="American Typewriter"/>
                <a:ea typeface="American Typewriter"/>
                <a:cs typeface="American Typewriter"/>
                <a:sym typeface="American Typewriter"/>
              </a:defRPr>
            </a:pPr>
            <a:r>
              <a:t>- « le présent du passé », correspondant à la mémoire ;</a:t>
            </a:r>
          </a:p>
          <a:p>
            <a:pPr defTabSz="400690">
              <a:lnSpc>
                <a:spcPct val="100000"/>
              </a:lnSpc>
              <a:tabLst>
                <a:tab pos="304800" algn="l"/>
                <a:tab pos="622300" algn="l"/>
                <a:tab pos="939800" algn="l"/>
                <a:tab pos="1257300" algn="l"/>
                <a:tab pos="1574800" algn="l"/>
                <a:tab pos="1892300" algn="l"/>
                <a:tab pos="2209800" algn="l"/>
                <a:tab pos="2527300" algn="l"/>
                <a:tab pos="2844800" algn="l"/>
                <a:tab pos="3162300" algn="l"/>
                <a:tab pos="3479800" algn="l"/>
                <a:tab pos="3797300" algn="l"/>
              </a:tabLst>
              <a:defRPr sz="4400" b="0" cap="none" spc="0">
                <a:latin typeface="American Typewriter"/>
                <a:ea typeface="American Typewriter"/>
                <a:cs typeface="American Typewriter"/>
                <a:sym typeface="American Typewriter"/>
              </a:defRPr>
            </a:pPr>
            <a:r>
              <a:t>- « le présent du présent », correspondant à la perception ;</a:t>
            </a:r>
          </a:p>
          <a:p>
            <a:pPr defTabSz="400690">
              <a:lnSpc>
                <a:spcPct val="100000"/>
              </a:lnSpc>
              <a:tabLst>
                <a:tab pos="304800" algn="l"/>
                <a:tab pos="622300" algn="l"/>
                <a:tab pos="939800" algn="l"/>
                <a:tab pos="1257300" algn="l"/>
                <a:tab pos="1574800" algn="l"/>
                <a:tab pos="1892300" algn="l"/>
                <a:tab pos="2209800" algn="l"/>
                <a:tab pos="2527300" algn="l"/>
                <a:tab pos="2844800" algn="l"/>
                <a:tab pos="3162300" algn="l"/>
                <a:tab pos="3479800" algn="l"/>
                <a:tab pos="3797300" algn="l"/>
              </a:tabLst>
              <a:defRPr sz="4400" b="0" cap="none" spc="0">
                <a:latin typeface="American Typewriter"/>
                <a:ea typeface="American Typewriter"/>
                <a:cs typeface="American Typewriter"/>
                <a:sym typeface="American Typewriter"/>
              </a:defRPr>
            </a:pPr>
            <a:r>
              <a:t>- « le présent du futur », correspondant à l’attente. Ce sont donc la mémoire</a:t>
            </a:r>
          </a:p>
          <a:p>
            <a:pPr defTabSz="400690">
              <a:lnSpc>
                <a:spcPct val="100000"/>
              </a:lnSpc>
              <a:defRPr sz="4400" b="0" cap="none" spc="0">
                <a:latin typeface="American Typewriter"/>
                <a:ea typeface="American Typewriter"/>
                <a:cs typeface="American Typewriter"/>
                <a:sym typeface="American Typewriter"/>
              </a:defRPr>
            </a:pPr>
            <a:r>
              <a:t>(souvenirs) et l’attente (espère) qui donnent une </a:t>
            </a:r>
            <a:r>
              <a:rPr>
                <a:solidFill>
                  <a:srgbClr val="945200"/>
                </a:solidFill>
              </a:rPr>
              <a:t>réalité</a:t>
            </a:r>
            <a:r>
              <a:t> au temps.</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 Un zoologiste qui, en Afrique, a observé de près les gorilles, s'étonne de l'uniformité de leur vie et de leur grand désoeuvrement. Des heures et des heures sans rien faire... Ils ne connaissent donc pas l'ennui? Cette question est bien d'un homme, d'u"/>
          <p:cNvSpPr txBox="1">
            <a:spLocks noGrp="1"/>
          </p:cNvSpPr>
          <p:nvPr>
            <p:ph type="body" sz="half" idx="1"/>
          </p:nvPr>
        </p:nvSpPr>
        <p:spPr>
          <a:xfrm>
            <a:off x="952499" y="3092450"/>
            <a:ext cx="21576608" cy="4375845"/>
          </a:xfrm>
          <a:prstGeom prst="rect">
            <a:avLst/>
          </a:prstGeom>
        </p:spPr>
        <p:txBody>
          <a:bodyPr/>
          <a:lstStyle/>
          <a:p>
            <a:pPr defTabSz="364674">
              <a:lnSpc>
                <a:spcPct val="115000"/>
              </a:lnSpc>
              <a:spcBef>
                <a:spcPts val="500"/>
              </a:spcBef>
              <a:defRPr sz="2900" cap="none" spc="0">
                <a:solidFill>
                  <a:srgbClr val="B7000B"/>
                </a:solidFill>
                <a:latin typeface="American Typewriter"/>
                <a:ea typeface="American Typewriter"/>
                <a:cs typeface="American Typewriter"/>
                <a:sym typeface="American Typewriter"/>
              </a:defRPr>
            </a:pPr>
            <a:r>
              <a:t>« Un zoologiste qui, en Afrique, a observé de près les gorilles, s'étonne de l'uniformité de leur vie et de leur grand désoeuvrement. Des heures et des heures sans rien faire... Ils ne connaissent donc pas l'ennui?</a:t>
            </a:r>
            <a:br/>
            <a:r>
              <a:t>Cette question est bien d'un homme, d'un singe occupé. Loin de fuir la monotonie, les animaux la recherchent, et ce qu'ils redoutent le plus c'est de la voir cesser. Car elle ne cesse que pour être remplacée par la peur, cause de tout affairement.</a:t>
            </a:r>
            <a:br/>
            <a:r>
              <a:t>L'inaction est divine. C'est pourtant contre elle que l'homme s'est insurgé. Lui seul, dans la nature, est incapable de supporter la monotonie, lui seul veut à tout prix que quelque chose arrive, n'importe quoi. Par là, il se montre indigne de son ancêtre: le besoin de nouveauté est le fait d'un gorille fourvoyé. » </a:t>
            </a:r>
          </a:p>
          <a:p>
            <a:pPr algn="r" defTabSz="364674">
              <a:lnSpc>
                <a:spcPct val="115000"/>
              </a:lnSpc>
              <a:spcBef>
                <a:spcPts val="500"/>
              </a:spcBef>
              <a:defRPr sz="2000" cap="none" spc="0">
                <a:solidFill>
                  <a:srgbClr val="B7000B"/>
                </a:solidFill>
                <a:latin typeface="American Typewriter"/>
                <a:ea typeface="American Typewriter"/>
                <a:cs typeface="American Typewriter"/>
                <a:sym typeface="American Typewriter"/>
              </a:defRPr>
            </a:pPr>
            <a:r>
              <a:t>Emile Cioran, </a:t>
            </a:r>
            <a:r>
              <a:rPr i="1">
                <a:latin typeface="Arial"/>
                <a:ea typeface="Arial"/>
                <a:cs typeface="Arial"/>
                <a:sym typeface="Arial"/>
              </a:rPr>
              <a:t>De l’inconvénient d’être né,</a:t>
            </a:r>
            <a:r>
              <a:t> 1973.</a:t>
            </a:r>
          </a:p>
        </p:txBody>
      </p:sp>
      <p:sp>
        <p:nvSpPr>
          <p:cNvPr id="206" name="ActivitéE 2."/>
          <p:cNvSpPr txBox="1">
            <a:spLocks noGrp="1"/>
          </p:cNvSpPr>
          <p:nvPr>
            <p:ph type="title"/>
          </p:nvPr>
        </p:nvSpPr>
        <p:spPr>
          <a:prstGeom prst="rect">
            <a:avLst/>
          </a:prstGeom>
        </p:spPr>
        <p:txBody>
          <a:bodyPr/>
          <a:lstStyle>
            <a:lvl1pPr defTabSz="560830">
              <a:defRPr sz="9600"/>
            </a:lvl1pPr>
          </a:lstStyle>
          <a:p>
            <a:r>
              <a:t>Activité 2.</a:t>
            </a:r>
          </a:p>
        </p:txBody>
      </p:sp>
      <p:grpSp>
        <p:nvGrpSpPr>
          <p:cNvPr id="209" name="Galerie d’images"/>
          <p:cNvGrpSpPr/>
          <p:nvPr/>
        </p:nvGrpSpPr>
        <p:grpSpPr>
          <a:xfrm>
            <a:off x="1010841" y="7127824"/>
            <a:ext cx="10445554" cy="6428644"/>
            <a:chOff x="0" y="0"/>
            <a:chExt cx="10445553" cy="6428643"/>
          </a:xfrm>
        </p:grpSpPr>
        <p:pic>
          <p:nvPicPr>
            <p:cNvPr id="207" name="asbqBMlDNGvggz2Mm.jpeg" descr="asbqBMlDNGvggz2Mm.jpeg"/>
            <p:cNvPicPr>
              <a:picLocks noChangeAspect="1"/>
            </p:cNvPicPr>
            <p:nvPr/>
          </p:nvPicPr>
          <p:blipFill>
            <a:blip r:embed="rId2">
              <a:extLst/>
            </a:blip>
            <a:srcRect t="3083" b="13255"/>
            <a:stretch>
              <a:fillRect/>
            </a:stretch>
          </p:blipFill>
          <p:spPr>
            <a:xfrm>
              <a:off x="0" y="-1"/>
              <a:ext cx="10445554" cy="5298581"/>
            </a:xfrm>
            <a:prstGeom prst="rect">
              <a:avLst/>
            </a:prstGeom>
            <a:ln w="12700" cap="flat">
              <a:noFill/>
              <a:miter lim="400000"/>
            </a:ln>
            <a:effectLst/>
          </p:spPr>
        </p:pic>
        <p:sp>
          <p:nvSpPr>
            <p:cNvPr id="208" name="Morning sun, Edward Hopper, 1952 © Columbus Museum Of Art, Ohio"/>
            <p:cNvSpPr txBox="1"/>
            <p:nvPr/>
          </p:nvSpPr>
          <p:spPr>
            <a:xfrm>
              <a:off x="0" y="5374778"/>
              <a:ext cx="10445554" cy="10538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6200" tIns="76200" rIns="76200" bIns="76200" numCol="1" anchor="t">
              <a:spAutoFit/>
            </a:bodyPr>
            <a:lstStyle/>
            <a:p>
              <a:pPr defTabSz="457200">
                <a:spcBef>
                  <a:spcPts val="0"/>
                </a:spcBef>
                <a:defRPr sz="3000" i="1">
                  <a:latin typeface="Arial"/>
                  <a:ea typeface="Arial"/>
                  <a:cs typeface="Arial"/>
                  <a:sym typeface="Arial"/>
                </a:defRPr>
              </a:pPr>
              <a:r>
                <a:t>Morning sun,</a:t>
              </a:r>
              <a:r>
                <a:rPr i="0">
                  <a:latin typeface="American Typewriter"/>
                  <a:ea typeface="American Typewriter"/>
                  <a:cs typeface="American Typewriter"/>
                  <a:sym typeface="American Typewriter"/>
                </a:rPr>
                <a:t> Edward Hopper, 1952 © Columbus Museum Of Art, Ohio</a:t>
              </a:r>
            </a:p>
          </p:txBody>
        </p:sp>
      </p:grpSp>
      <p:sp>
        <p:nvSpPr>
          <p:cNvPr id="210" name="Mener une réflexion sur l’ennui comme expérience du temps et mettre en lien avec les pages 21-25 du roman de Leila Slimani."/>
          <p:cNvSpPr txBox="1"/>
          <p:nvPr/>
        </p:nvSpPr>
        <p:spPr>
          <a:xfrm>
            <a:off x="14500352" y="9500344"/>
            <a:ext cx="9048696" cy="1473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3100">
                <a:solidFill>
                  <a:srgbClr val="0000FF"/>
                </a:solidFill>
                <a:latin typeface="American Typewriter"/>
                <a:ea typeface="American Typewriter"/>
                <a:cs typeface="American Typewriter"/>
                <a:sym typeface="American Typewriter"/>
              </a:defRPr>
            </a:pPr>
            <a:r>
              <a:t>Mener une réflexion sur l</a:t>
            </a:r>
            <a:r>
              <a:rPr>
                <a:solidFill>
                  <a:srgbClr val="000000"/>
                </a:solidFill>
              </a:rPr>
              <a:t>’ennui comme expérience du temps et mettre en lien avec les pages 21-25 du roman de Leila Slimani. </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2" name="Demander aux élèves d’écrire «à la manière de...» une journée vécue"/>
          <p:cNvSpPr txBox="1">
            <a:spLocks noGrp="1"/>
          </p:cNvSpPr>
          <p:nvPr>
            <p:ph type="body" sz="quarter" idx="1"/>
          </p:nvPr>
        </p:nvSpPr>
        <p:spPr>
          <a:xfrm>
            <a:off x="1295400" y="3543455"/>
            <a:ext cx="21869400" cy="694057"/>
          </a:xfrm>
          <a:prstGeom prst="rect">
            <a:avLst/>
          </a:prstGeom>
        </p:spPr>
        <p:txBody>
          <a:bodyPr/>
          <a:lstStyle>
            <a:lvl1pPr defTabSz="584200">
              <a:spcBef>
                <a:spcPts val="0"/>
              </a:spcBef>
              <a:defRPr sz="3200" spc="-100">
                <a:latin typeface="American Typewriter"/>
                <a:ea typeface="American Typewriter"/>
                <a:cs typeface="American Typewriter"/>
                <a:sym typeface="American Typewriter"/>
              </a:defRPr>
            </a:lvl1pPr>
          </a:lstStyle>
          <a:p>
            <a:r>
              <a:t>Demander aux élèves d’écrire «à la manière de...» une journée vécue</a:t>
            </a:r>
          </a:p>
        </p:txBody>
      </p:sp>
      <p:sp>
        <p:nvSpPr>
          <p:cNvPr id="213" name="« Le temps est si étroitement, mêlé à la trame de l'existence que nous n’avons qu'une conscience partielle, de la manière dont il détermine le comportement des individus, et modèle de manière subtile, les relations inter individuelles. En fait, la vie pr"/>
          <p:cNvSpPr txBox="1">
            <a:spLocks noGrp="1"/>
          </p:cNvSpPr>
          <p:nvPr>
            <p:ph type="body" idx="22"/>
          </p:nvPr>
        </p:nvSpPr>
        <p:spPr>
          <a:xfrm>
            <a:off x="406400" y="4762500"/>
            <a:ext cx="21869400" cy="713740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defTabSz="12700">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400" b="0" u="none" spc="0">
                <a:solidFill>
                  <a:srgbClr val="941100"/>
                </a:solidFill>
                <a:latin typeface="American Typewriter"/>
                <a:ea typeface="American Typewriter"/>
                <a:cs typeface="American Typewriter"/>
                <a:sym typeface="American Typewriter"/>
              </a:defRPr>
            </a:pPr>
            <a:r>
              <a:t>« Le temps est si étroitement, mêlé à la trame de l'existence que nous n’avons qu'une conscience partielle, de la manière dont il détermine le comportement des individus, et modèle de manière subtile, les relations inter individuelles. En fait, la vie professionnelle, sociale, et même sexuelle d'un individu et généralement dominé par un horaire, ou un programme. En programme, on compartimente : ceci permet de se concentrer sur une chose à la fois, mais se traduit aussi par un appauvrissement du contexte de la communication interindividuelle. Le temps est aussi considéré comme une réalité tangible. On le dit gagné, passé, gaspillé, perdu long, ou encore, on le tue ou il passe. Et il faut prendre ses métaphores au sérieux. L'organisation est utilisé comme système de classification qui crée de l'ordre dans la vie. Ces règles s'appliquent à tout, sauf à la naissance et la mort. Notons toutefois que sans horaire ni programme, ou un modèle d'organisation similaire au système, système monochrone, la civilisation industrielle ne se serait probablement pas autant développée. »</a:t>
            </a:r>
          </a:p>
          <a:p>
            <a:pPr algn="r" defTabSz="12700">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500" b="0" u="none" spc="0">
                <a:solidFill>
                  <a:srgbClr val="941100"/>
                </a:solidFill>
              </a:defRPr>
            </a:pPr>
            <a:r>
              <a:t>Edward T.Hall, </a:t>
            </a:r>
            <a:r>
              <a:rPr i="1"/>
              <a:t>La danse de la vie</a:t>
            </a:r>
            <a:r>
              <a:t>, </a:t>
            </a:r>
            <a:r>
              <a:rPr i="1"/>
              <a:t>Temps culturel, temps vécu, </a:t>
            </a:r>
            <a:r>
              <a:t>1983.</a:t>
            </a:r>
          </a:p>
          <a:p>
            <a:pPr algn="r" defTabSz="12700">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100" b="0" u="none" spc="0">
                <a:solidFill>
                  <a:srgbClr val="0000FF"/>
                </a:solidFill>
                <a:latin typeface="American Typewriter"/>
                <a:ea typeface="American Typewriter"/>
                <a:cs typeface="American Typewriter"/>
                <a:sym typeface="American Typewriter"/>
              </a:defRPr>
            </a:pPr>
            <a:r>
              <a:t>Questionner la manière de vivre le temps</a:t>
            </a:r>
          </a:p>
        </p:txBody>
      </p:sp>
      <p:sp>
        <p:nvSpPr>
          <p:cNvPr id="214" name="ActivitéE 3."/>
          <p:cNvSpPr txBox="1">
            <a:spLocks noGrp="1"/>
          </p:cNvSpPr>
          <p:nvPr>
            <p:ph type="title"/>
          </p:nvPr>
        </p:nvSpPr>
        <p:spPr>
          <a:prstGeom prst="rect">
            <a:avLst/>
          </a:prstGeom>
        </p:spPr>
        <p:txBody>
          <a:bodyPr/>
          <a:lstStyle>
            <a:lvl1pPr defTabSz="560830">
              <a:defRPr sz="9600"/>
            </a:lvl1pPr>
          </a:lstStyle>
          <a:p>
            <a:r>
              <a:t>Activité 3.</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6" name="Séance: Image avant le Texte à partir du catalogue de l’exposition">
            <a:hlinkClick r:id="rId3"/>
          </p:cNvPr>
          <p:cNvSpPr txBox="1">
            <a:spLocks noGrp="1"/>
          </p:cNvSpPr>
          <p:nvPr>
            <p:ph type="body" sz="quarter" idx="1"/>
          </p:nvPr>
        </p:nvSpPr>
        <p:spPr>
          <a:xfrm>
            <a:off x="1295400" y="3543455"/>
            <a:ext cx="21869400" cy="694057"/>
          </a:xfrm>
          <a:prstGeom prst="rect">
            <a:avLst/>
          </a:prstGeom>
        </p:spPr>
        <p:txBody>
          <a:bodyPr>
            <a:normAutofit lnSpcReduction="10000"/>
          </a:bodyPr>
          <a:lstStyle/>
          <a:p>
            <a:pPr defTabSz="12700">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900" cap="none" spc="0">
                <a:latin typeface="American Typewriter"/>
                <a:ea typeface="American Typewriter"/>
                <a:cs typeface="American Typewriter"/>
                <a:sym typeface="American Typewriter"/>
              </a:defRPr>
            </a:pPr>
            <a:r>
              <a:t>Séance: Image avant le Texte</a:t>
            </a:r>
            <a:r>
              <a:rPr sz="3200"/>
              <a:t> à partir du catalogue de l’exposition </a:t>
            </a:r>
          </a:p>
        </p:txBody>
      </p:sp>
      <p:sp>
        <p:nvSpPr>
          <p:cNvPr id="217" name="Choisir une oeuvre. Quelles émotions peut-on ressentir en…"/>
          <p:cNvSpPr txBox="1">
            <a:spLocks noGrp="1"/>
          </p:cNvSpPr>
          <p:nvPr>
            <p:ph type="body" idx="22"/>
          </p:nvPr>
        </p:nvSpPr>
        <p:spPr>
          <a:xfrm>
            <a:off x="939800" y="4608591"/>
            <a:ext cx="21869400" cy="797621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defTabSz="12700">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200" u="none" spc="0">
                <a:solidFill>
                  <a:srgbClr val="941100"/>
                </a:solidFill>
                <a:latin typeface="American Typewriter"/>
                <a:ea typeface="American Typewriter"/>
                <a:cs typeface="American Typewriter"/>
                <a:sym typeface="American Typewriter"/>
              </a:defRPr>
            </a:pPr>
            <a:r>
              <a:t>Choisir une oeuvre. </a:t>
            </a:r>
            <a:r>
              <a:rPr b="0"/>
              <a:t>Quelles émotions peut-on ressentir en</a:t>
            </a:r>
          </a:p>
          <a:p>
            <a:pPr defTabSz="12700">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200" b="0" u="none" spc="0">
                <a:solidFill>
                  <a:srgbClr val="941100"/>
                </a:solidFill>
                <a:latin typeface="American Typewriter"/>
                <a:ea typeface="American Typewriter"/>
                <a:cs typeface="American Typewriter"/>
                <a:sym typeface="American Typewriter"/>
              </a:defRPr>
            </a:pPr>
            <a:r>
              <a:t>observant l’oeuvre? Comment comprenez-vous le titre qui a été</a:t>
            </a:r>
          </a:p>
          <a:p>
            <a:pPr defTabSz="12700">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200" b="0" u="none" spc="0">
                <a:solidFill>
                  <a:srgbClr val="941100"/>
                </a:solidFill>
                <a:latin typeface="American Typewriter"/>
                <a:ea typeface="American Typewriter"/>
                <a:cs typeface="American Typewriter"/>
                <a:sym typeface="American Typewriter"/>
              </a:defRPr>
            </a:pPr>
            <a:r>
              <a:t>choisi? Expliquez son choix.</a:t>
            </a:r>
          </a:p>
          <a:p>
            <a:pPr defTabSz="12700">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200" u="none" spc="0">
                <a:solidFill>
                  <a:srgbClr val="941100"/>
                </a:solidFill>
                <a:latin typeface="American Typewriter"/>
                <a:ea typeface="American Typewriter"/>
                <a:cs typeface="American Typewriter"/>
                <a:sym typeface="American Typewriter"/>
              </a:defRPr>
            </a:pPr>
            <a:r>
              <a:t>Décrire l’oeuvre. </a:t>
            </a:r>
            <a:r>
              <a:rPr b="0"/>
              <a:t>Ecrire autour de l’oeuvre et son rapport </a:t>
            </a:r>
          </a:p>
          <a:p>
            <a:pPr defTabSz="12700">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200" b="0" u="none" spc="0">
                <a:solidFill>
                  <a:srgbClr val="941100"/>
                </a:solidFill>
                <a:latin typeface="American Typewriter"/>
                <a:ea typeface="American Typewriter"/>
                <a:cs typeface="American Typewriter"/>
                <a:sym typeface="American Typewriter"/>
              </a:defRPr>
            </a:pPr>
            <a:r>
              <a:t>au temps.</a:t>
            </a:r>
          </a:p>
          <a:p>
            <a:pPr defTabSz="12700">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000" b="0" u="none" spc="0">
                <a:solidFill>
                  <a:srgbClr val="941100"/>
                </a:solidFill>
                <a:latin typeface="American Typewriter"/>
                <a:ea typeface="American Typewriter"/>
                <a:cs typeface="American Typewriter"/>
                <a:sym typeface="American Typewriter"/>
              </a:defRPr>
            </a:pPr>
            <a:endParaRPr/>
          </a:p>
          <a:p>
            <a:pPr defTabSz="12700">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000" b="0" i="1" u="none" spc="0">
                <a:solidFill>
                  <a:srgbClr val="941100"/>
                </a:solidFill>
                <a:latin typeface="Arial"/>
                <a:ea typeface="Arial"/>
                <a:cs typeface="Arial"/>
                <a:sym typeface="Arial"/>
              </a:defRPr>
            </a:pPr>
            <a:r>
              <a:t>Si possible - Mettre en lien l’oeuvre et le poème qui l’accompagne -                                                     Solliciter une séance commune de traduction avec l’Enseignante d’Anglais.                                                                   Choisir une phrase tirée du poème qui aurait pu, également,                                                                     être le titre de l’oeuvre choisie. Expliquer son choix.</a:t>
            </a:r>
          </a:p>
        </p:txBody>
      </p:sp>
      <p:sp>
        <p:nvSpPr>
          <p:cNvPr id="218" name="ActivitéE 4."/>
          <p:cNvSpPr txBox="1">
            <a:spLocks noGrp="1"/>
          </p:cNvSpPr>
          <p:nvPr>
            <p:ph type="title"/>
          </p:nvPr>
        </p:nvSpPr>
        <p:spPr>
          <a:prstGeom prst="rect">
            <a:avLst/>
          </a:prstGeom>
        </p:spPr>
        <p:txBody>
          <a:bodyPr/>
          <a:lstStyle>
            <a:lvl1pPr defTabSz="560830">
              <a:defRPr sz="9600"/>
            </a:lvl1pPr>
          </a:lstStyle>
          <a:p>
            <a:r>
              <a:t>Activité 4.</a:t>
            </a:r>
          </a:p>
        </p:txBody>
      </p:sp>
      <p:pic>
        <p:nvPicPr>
          <p:cNvPr id="219" name="Poetry.LuogoESegni.pdf" descr="Poetry.LuogoESegni.pdf"/>
          <p:cNvPicPr>
            <a:picLocks noChangeAspect="1"/>
          </p:cNvPicPr>
          <p:nvPr/>
        </p:nvPicPr>
        <p:blipFill>
          <a:blip r:embed="rId4">
            <a:extLst/>
          </a:blip>
          <a:stretch>
            <a:fillRect/>
          </a:stretch>
        </p:blipFill>
        <p:spPr>
          <a:xfrm>
            <a:off x="19365577" y="5827359"/>
            <a:ext cx="4426125" cy="6915819"/>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27_Showcase">
  <a:themeElements>
    <a:clrScheme name="27_Showcase">
      <a:dk1>
        <a:srgbClr val="000000"/>
      </a:dk1>
      <a:lt1>
        <a:srgbClr val="FFFFFF"/>
      </a:lt1>
      <a:dk2>
        <a:srgbClr val="A7A7A7"/>
      </a:dk2>
      <a:lt2>
        <a:srgbClr val="535353"/>
      </a:lt2>
      <a:accent1>
        <a:srgbClr val="599DFF"/>
      </a:accent1>
      <a:accent2>
        <a:srgbClr val="00D4D2"/>
      </a:accent2>
      <a:accent3>
        <a:srgbClr val="38E53A"/>
      </a:accent3>
      <a:accent4>
        <a:srgbClr val="FFFA00"/>
      </a:accent4>
      <a:accent5>
        <a:srgbClr val="FF7D74"/>
      </a:accent5>
      <a:accent6>
        <a:srgbClr val="FF80E9"/>
      </a:accent6>
      <a:hlink>
        <a:srgbClr val="0000FF"/>
      </a:hlink>
      <a:folHlink>
        <a:srgbClr val="FF00FF"/>
      </a:folHlink>
    </a:clrScheme>
    <a:fontScheme name="27_Showcase">
      <a:majorFont>
        <a:latin typeface="Helvetica Neue"/>
        <a:ea typeface="Helvetica Neue"/>
        <a:cs typeface="Helvetica Neue"/>
      </a:majorFont>
      <a:minorFont>
        <a:latin typeface="Helvetica"/>
        <a:ea typeface="Helvetica"/>
        <a:cs typeface="Helvetica"/>
      </a:minorFont>
    </a:fontScheme>
    <a:fmtScheme name="27_Showcas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3300"/>
          </a:spcBef>
          <a:spcAft>
            <a:spcPts val="0"/>
          </a:spcAft>
          <a:buClrTx/>
          <a:buSzTx/>
          <a:buFontTx/>
          <a:buNone/>
          <a:tabLst/>
          <a:defRPr kumimoji="0" sz="4000" b="0" i="0" u="none" strike="noStrike" cap="none" spc="0" normalizeH="0" baseline="0">
            <a:ln>
              <a:noFill/>
            </a:ln>
            <a:solidFill>
              <a:srgbClr val="000000"/>
            </a:solidFill>
            <a:effectLst/>
            <a:uFillTx/>
            <a:latin typeface="Avenir Next Regular"/>
            <a:ea typeface="Avenir Next Regular"/>
            <a:cs typeface="Avenir Next Regular"/>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3300"/>
          </a:spcBef>
          <a:spcAft>
            <a:spcPts val="0"/>
          </a:spcAft>
          <a:buClrTx/>
          <a:buSzTx/>
          <a:buFontTx/>
          <a:buNone/>
          <a:tabLst/>
          <a:defRPr kumimoji="0" sz="4000" b="0" i="0" u="none" strike="noStrike" cap="none" spc="0" normalizeH="0" baseline="0">
            <a:ln>
              <a:noFill/>
            </a:ln>
            <a:solidFill>
              <a:srgbClr val="000000"/>
            </a:solidFill>
            <a:effectLst/>
            <a:uFillTx/>
            <a:latin typeface="Avenir Next Regular"/>
            <a:ea typeface="Avenir Next Regular"/>
            <a:cs typeface="Avenir Next Regular"/>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7_Showcase">
  <a:themeElements>
    <a:clrScheme name="27_Showcase">
      <a:dk1>
        <a:srgbClr val="000000"/>
      </a:dk1>
      <a:lt1>
        <a:srgbClr val="FFFFFF"/>
      </a:lt1>
      <a:dk2>
        <a:srgbClr val="A7A7A7"/>
      </a:dk2>
      <a:lt2>
        <a:srgbClr val="535353"/>
      </a:lt2>
      <a:accent1>
        <a:srgbClr val="599DFF"/>
      </a:accent1>
      <a:accent2>
        <a:srgbClr val="00D4D2"/>
      </a:accent2>
      <a:accent3>
        <a:srgbClr val="38E53A"/>
      </a:accent3>
      <a:accent4>
        <a:srgbClr val="FFFA00"/>
      </a:accent4>
      <a:accent5>
        <a:srgbClr val="FF7D74"/>
      </a:accent5>
      <a:accent6>
        <a:srgbClr val="FF80E9"/>
      </a:accent6>
      <a:hlink>
        <a:srgbClr val="0000FF"/>
      </a:hlink>
      <a:folHlink>
        <a:srgbClr val="FF00FF"/>
      </a:folHlink>
    </a:clrScheme>
    <a:fontScheme name="27_Showcase">
      <a:majorFont>
        <a:latin typeface="Helvetica Neue"/>
        <a:ea typeface="Helvetica Neue"/>
        <a:cs typeface="Helvetica Neue"/>
      </a:majorFont>
      <a:minorFont>
        <a:latin typeface="Helvetica"/>
        <a:ea typeface="Helvetica"/>
        <a:cs typeface="Helvetica"/>
      </a:minorFont>
    </a:fontScheme>
    <a:fmtScheme name="27_Showcas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3300"/>
          </a:spcBef>
          <a:spcAft>
            <a:spcPts val="0"/>
          </a:spcAft>
          <a:buClrTx/>
          <a:buSzTx/>
          <a:buFontTx/>
          <a:buNone/>
          <a:tabLst/>
          <a:defRPr kumimoji="0" sz="4000" b="0" i="0" u="none" strike="noStrike" cap="none" spc="0" normalizeH="0" baseline="0">
            <a:ln>
              <a:noFill/>
            </a:ln>
            <a:solidFill>
              <a:srgbClr val="000000"/>
            </a:solidFill>
            <a:effectLst/>
            <a:uFillTx/>
            <a:latin typeface="Avenir Next Regular"/>
            <a:ea typeface="Avenir Next Regular"/>
            <a:cs typeface="Avenir Next Regular"/>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584200" rtl="0" fontAlgn="auto" latinLnBrk="0" hangingPunct="0">
          <a:lnSpc>
            <a:spcPct val="100000"/>
          </a:lnSpc>
          <a:spcBef>
            <a:spcPts val="3300"/>
          </a:spcBef>
          <a:spcAft>
            <a:spcPts val="0"/>
          </a:spcAft>
          <a:buClrTx/>
          <a:buSzTx/>
          <a:buFontTx/>
          <a:buNone/>
          <a:tabLst/>
          <a:defRPr kumimoji="0" sz="4000" b="0" i="0" u="none" strike="noStrike" cap="none" spc="0" normalizeH="0" baseline="0">
            <a:ln>
              <a:noFill/>
            </a:ln>
            <a:solidFill>
              <a:srgbClr val="000000"/>
            </a:solidFill>
            <a:effectLst/>
            <a:uFillTx/>
            <a:latin typeface="Avenir Next Regular"/>
            <a:ea typeface="Avenir Next Regular"/>
            <a:cs typeface="Avenir Next Regular"/>
            <a:sym typeface="Avenir Next Regula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1454</Words>
  <Application>Microsoft Office PowerPoint</Application>
  <PresentationFormat>Personnalisé</PresentationFormat>
  <Paragraphs>69</Paragraphs>
  <Slides>12</Slides>
  <Notes>0</Notes>
  <HiddenSlides>0</HiddenSlides>
  <MMClips>1</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12</vt:i4>
      </vt:variant>
    </vt:vector>
  </HeadingPairs>
  <TitlesOfParts>
    <vt:vector size="20" baseType="lpstr">
      <vt:lpstr>American Typewriter</vt:lpstr>
      <vt:lpstr>Arial</vt:lpstr>
      <vt:lpstr>Avenir Next Demi Bold</vt:lpstr>
      <vt:lpstr>Avenir Next Medium</vt:lpstr>
      <vt:lpstr>Avenir Next Regular</vt:lpstr>
      <vt:lpstr>Helvetica Neue</vt:lpstr>
      <vt:lpstr>Times Roman</vt:lpstr>
      <vt:lpstr>27_Showcase</vt:lpstr>
      <vt:lpstr> Entrer dans l’oeuvre:                             </vt:lpstr>
      <vt:lpstr>Présentation PowerPoint</vt:lpstr>
      <vt:lpstr>Présentation PowerPoint</vt:lpstr>
      <vt:lpstr>Présentation PowerPoint</vt:lpstr>
      <vt:lpstr>Activité 1.</vt:lpstr>
      <vt:lpstr>Présentation PowerPoint</vt:lpstr>
      <vt:lpstr>Activité 2.</vt:lpstr>
      <vt:lpstr>Activité 3.</vt:lpstr>
      <vt:lpstr>Activité 4.</vt:lpstr>
      <vt:lpstr>Présentation PowerPoint</vt:lpstr>
      <vt:lpstr>Activité 5.</vt:lpstr>
      <vt:lpstr>PROLONGEMENT  EAC</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Entrer dans l’oeuvre:                             </dc:title>
  <dc:creator>iguillot-patrique</dc:creator>
  <cp:lastModifiedBy>iguillot-patrique</cp:lastModifiedBy>
  <cp:revision>2</cp:revision>
  <dcterms:modified xsi:type="dcterms:W3CDTF">2024-05-22T06:43:48Z</dcterms:modified>
</cp:coreProperties>
</file>